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3"/>
  </p:notesMasterIdLst>
  <p:sldIdLst>
    <p:sldId id="387" r:id="rId2"/>
    <p:sldId id="369" r:id="rId3"/>
    <p:sldId id="350" r:id="rId4"/>
    <p:sldId id="351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5" r:id="rId13"/>
    <p:sldId id="360" r:id="rId14"/>
    <p:sldId id="361" r:id="rId15"/>
    <p:sldId id="362" r:id="rId16"/>
    <p:sldId id="363" r:id="rId17"/>
    <p:sldId id="367" r:id="rId18"/>
    <p:sldId id="368" r:id="rId19"/>
    <p:sldId id="370" r:id="rId20"/>
    <p:sldId id="382" r:id="rId21"/>
    <p:sldId id="384" r:id="rId22"/>
  </p:sldIdLst>
  <p:sldSz cx="9144000" cy="5143500" type="screen16x9"/>
  <p:notesSz cx="6858000" cy="9144000"/>
  <p:embeddedFontLst>
    <p:embeddedFont>
      <p:font typeface="Fredoka One" panose="020B0604020202020204" charset="0"/>
      <p:regular r:id="rId24"/>
    </p:embeddedFont>
    <p:embeddedFont>
      <p:font typeface="Calisto MT" panose="020B060402020202020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Fira Sans Condensed" panose="020B0604020202020204" charset="0"/>
      <p:regular r:id="rId34"/>
      <p:bold r:id="rId35"/>
      <p:italic r:id="rId36"/>
      <p:boldItalic r:id="rId37"/>
    </p:embeddedFont>
    <p:embeddedFont>
      <p:font typeface="Fira Sans Condensed ExtraBold" panose="020B0604020202020204" charset="0"/>
      <p:bold r:id="rId38"/>
      <p:boldItalic r:id="rId39"/>
    </p:embeddedFont>
    <p:embeddedFont>
      <p:font typeface="Algerian" panose="020B0604020202020204" charset="0"/>
      <p:regular r:id="rId40"/>
    </p:embeddedFont>
    <p:embeddedFont>
      <p:font typeface="Raleway" panose="020B0604020202020204" charset="0"/>
      <p:regular r:id="rId41"/>
      <p:bold r:id="rId42"/>
      <p:italic r:id="rId43"/>
      <p:boldItalic r:id="rId44"/>
    </p:embeddedFont>
    <p:embeddedFont>
      <p:font typeface="Cambria" panose="02040503050406030204" pitchFamily="18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41AE4-29CA-49B4-99A8-09D1E0EC09DD}">
  <a:tblStyle styleId="{B4E41AE4-29CA-49B4-99A8-09D1E0EC0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58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63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bg>
      <p:bgPr>
        <a:solidFill>
          <a:schemeClr val="accent3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81" name="Google Shape;181;p2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">
    <p:bg>
      <p:bgPr>
        <a:solidFill>
          <a:schemeClr val="accent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 rot="1351516">
            <a:off x="-465843" y="-2509666"/>
            <a:ext cx="10075598" cy="9686905"/>
            <a:chOff x="1786775" y="1002200"/>
            <a:chExt cx="3861800" cy="3712875"/>
          </a:xfrm>
        </p:grpSpPr>
        <p:sp>
          <p:nvSpPr>
            <p:cNvPr id="201" name="Google Shape;201;p26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2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3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4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1">
    <p:bg>
      <p:bgPr>
        <a:solidFill>
          <a:schemeClr val="accent3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502" name="Google Shape;502;p3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1067275" y="445025"/>
            <a:ext cx="70095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23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6970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551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7" r:id="rId5"/>
    <p:sldLayoutId id="2147483658" r:id="rId6"/>
    <p:sldLayoutId id="2147483660" r:id="rId7"/>
    <p:sldLayoutId id="2147483661" r:id="rId8"/>
    <p:sldLayoutId id="2147483663" r:id="rId9"/>
    <p:sldLayoutId id="2147483670" r:id="rId10"/>
    <p:sldLayoutId id="2147483672" r:id="rId11"/>
    <p:sldLayoutId id="2147483673" r:id="rId12"/>
    <p:sldLayoutId id="2147483680" r:id="rId13"/>
    <p:sldLayoutId id="2147483682" r:id="rId14"/>
    <p:sldLayoutId id="2147483684" r:id="rId15"/>
    <p:sldLayoutId id="2147483688" r:id="rId16"/>
    <p:sldLayoutId id="214748369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0" y="367919"/>
            <a:ext cx="6004560" cy="15646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Intelligence – </a:t>
            </a:r>
            <a:br>
              <a:rPr lang="en" sz="3800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" sz="3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30 Days Challenge - </a:t>
            </a:r>
            <a:r>
              <a:rPr lang="ta-IN" sz="3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தமிழ்</a:t>
            </a:r>
            <a:endParaRPr sz="3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10" descr="Free photo robot gesturing">
            <a:extLst>
              <a:ext uri="{FF2B5EF4-FFF2-40B4-BE49-F238E27FC236}">
                <a16:creationId xmlns:a16="http://schemas.microsoft.com/office/drawing/2014/main" id="{3DE95778-0301-AA4F-049B-01A69F1E0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3579" r="13361"/>
          <a:stretch/>
        </p:blipFill>
        <p:spPr bwMode="auto">
          <a:xfrm>
            <a:off x="6246824" y="1165551"/>
            <a:ext cx="2492156" cy="39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540;p43">
            <a:extLst>
              <a:ext uri="{FF2B5EF4-FFF2-40B4-BE49-F238E27FC236}">
                <a16:creationId xmlns:a16="http://schemas.microsoft.com/office/drawing/2014/main" id="{8EF6DDFA-86F1-008E-B70A-1412F0E9B92E}"/>
              </a:ext>
            </a:extLst>
          </p:cNvPr>
          <p:cNvGrpSpPr/>
          <p:nvPr/>
        </p:nvGrpSpPr>
        <p:grpSpPr>
          <a:xfrm>
            <a:off x="612107" y="3826150"/>
            <a:ext cx="2285070" cy="1201370"/>
            <a:chOff x="911375" y="1466875"/>
            <a:chExt cx="5837525" cy="3334400"/>
          </a:xfrm>
        </p:grpSpPr>
        <p:sp>
          <p:nvSpPr>
            <p:cNvPr id="9" name="Google Shape;541;p43">
              <a:extLst>
                <a:ext uri="{FF2B5EF4-FFF2-40B4-BE49-F238E27FC236}">
                  <a16:creationId xmlns:a16="http://schemas.microsoft.com/office/drawing/2014/main" id="{C4A84E48-62DA-3F7C-BD43-E9F7AC8446A9}"/>
                </a:ext>
              </a:extLst>
            </p:cNvPr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42;p43">
              <a:extLst>
                <a:ext uri="{FF2B5EF4-FFF2-40B4-BE49-F238E27FC236}">
                  <a16:creationId xmlns:a16="http://schemas.microsoft.com/office/drawing/2014/main" id="{28F24BEF-FE8C-BA7C-B4B4-6B792404CBB6}"/>
                </a:ext>
              </a:extLst>
            </p:cNvPr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543;p43">
              <a:extLst>
                <a:ext uri="{FF2B5EF4-FFF2-40B4-BE49-F238E27FC236}">
                  <a16:creationId xmlns:a16="http://schemas.microsoft.com/office/drawing/2014/main" id="{3BBE5A3F-3E59-5AE0-167A-4B172A1AE0C7}"/>
                </a:ext>
              </a:extLst>
            </p:cNvPr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544;p43">
              <a:extLst>
                <a:ext uri="{FF2B5EF4-FFF2-40B4-BE49-F238E27FC236}">
                  <a16:creationId xmlns:a16="http://schemas.microsoft.com/office/drawing/2014/main" id="{F88FB73A-70CF-C23A-EFCD-B41CE8A43E29}"/>
                </a:ext>
              </a:extLst>
            </p:cNvPr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545;p43">
              <a:extLst>
                <a:ext uri="{FF2B5EF4-FFF2-40B4-BE49-F238E27FC236}">
                  <a16:creationId xmlns:a16="http://schemas.microsoft.com/office/drawing/2014/main" id="{EA36590A-C7D0-9EF7-2FE4-06913410B94F}"/>
                </a:ext>
              </a:extLst>
            </p:cNvPr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546;p43">
              <a:extLst>
                <a:ext uri="{FF2B5EF4-FFF2-40B4-BE49-F238E27FC236}">
                  <a16:creationId xmlns:a16="http://schemas.microsoft.com/office/drawing/2014/main" id="{48880822-8B10-D8C9-67E5-70C661D58890}"/>
                </a:ext>
              </a:extLst>
            </p:cNvPr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547;p43">
              <a:extLst>
                <a:ext uri="{FF2B5EF4-FFF2-40B4-BE49-F238E27FC236}">
                  <a16:creationId xmlns:a16="http://schemas.microsoft.com/office/drawing/2014/main" id="{8F6B06EC-C190-C8B0-F0F8-A31FF7FDDB59}"/>
                </a:ext>
              </a:extLst>
            </p:cNvPr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548;p43">
              <a:extLst>
                <a:ext uri="{FF2B5EF4-FFF2-40B4-BE49-F238E27FC236}">
                  <a16:creationId xmlns:a16="http://schemas.microsoft.com/office/drawing/2014/main" id="{28C9EE23-915C-F697-35D6-C26C5E67DEB9}"/>
                </a:ext>
              </a:extLst>
            </p:cNvPr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549;p43">
              <a:extLst>
                <a:ext uri="{FF2B5EF4-FFF2-40B4-BE49-F238E27FC236}">
                  <a16:creationId xmlns:a16="http://schemas.microsoft.com/office/drawing/2014/main" id="{55EC61F1-49AB-BB04-11CE-FAE9DDCD353F}"/>
                </a:ext>
              </a:extLst>
            </p:cNvPr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550;p43">
              <a:extLst>
                <a:ext uri="{FF2B5EF4-FFF2-40B4-BE49-F238E27FC236}">
                  <a16:creationId xmlns:a16="http://schemas.microsoft.com/office/drawing/2014/main" id="{2C359AAC-E464-06E2-26A0-4F96C1F15037}"/>
                </a:ext>
              </a:extLst>
            </p:cNvPr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51;p43">
              <a:extLst>
                <a:ext uri="{FF2B5EF4-FFF2-40B4-BE49-F238E27FC236}">
                  <a16:creationId xmlns:a16="http://schemas.microsoft.com/office/drawing/2014/main" id="{C83E5873-B86C-B2FF-37EC-C5DCFE5A374A}"/>
                </a:ext>
              </a:extLst>
            </p:cNvPr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552;p43">
              <a:extLst>
                <a:ext uri="{FF2B5EF4-FFF2-40B4-BE49-F238E27FC236}">
                  <a16:creationId xmlns:a16="http://schemas.microsoft.com/office/drawing/2014/main" id="{15C31973-D1F7-4636-804A-AE1D6DEEAFB8}"/>
                </a:ext>
              </a:extLst>
            </p:cNvPr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553;p43">
              <a:extLst>
                <a:ext uri="{FF2B5EF4-FFF2-40B4-BE49-F238E27FC236}">
                  <a16:creationId xmlns:a16="http://schemas.microsoft.com/office/drawing/2014/main" id="{AF57C216-9027-79B3-5018-799C080D83FB}"/>
                </a:ext>
              </a:extLst>
            </p:cNvPr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554;p43">
              <a:extLst>
                <a:ext uri="{FF2B5EF4-FFF2-40B4-BE49-F238E27FC236}">
                  <a16:creationId xmlns:a16="http://schemas.microsoft.com/office/drawing/2014/main" id="{BA767200-AA5A-B80C-13AE-53947DA56CF6}"/>
                </a:ext>
              </a:extLst>
            </p:cNvPr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555;p43">
              <a:extLst>
                <a:ext uri="{FF2B5EF4-FFF2-40B4-BE49-F238E27FC236}">
                  <a16:creationId xmlns:a16="http://schemas.microsoft.com/office/drawing/2014/main" id="{BBC3C335-E772-1C1D-EEA7-8905564ECDC8}"/>
                </a:ext>
              </a:extLst>
            </p:cNvPr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556;p43">
              <a:extLst>
                <a:ext uri="{FF2B5EF4-FFF2-40B4-BE49-F238E27FC236}">
                  <a16:creationId xmlns:a16="http://schemas.microsoft.com/office/drawing/2014/main" id="{3C597B86-65CC-7288-0278-3328C140914C}"/>
                </a:ext>
              </a:extLst>
            </p:cNvPr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557;p43">
              <a:extLst>
                <a:ext uri="{FF2B5EF4-FFF2-40B4-BE49-F238E27FC236}">
                  <a16:creationId xmlns:a16="http://schemas.microsoft.com/office/drawing/2014/main" id="{09A40A76-0523-E11F-54C1-403CE5BDFB06}"/>
                </a:ext>
              </a:extLst>
            </p:cNvPr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558;p43">
              <a:extLst>
                <a:ext uri="{FF2B5EF4-FFF2-40B4-BE49-F238E27FC236}">
                  <a16:creationId xmlns:a16="http://schemas.microsoft.com/office/drawing/2014/main" id="{754F3F82-1E3E-80D1-72C3-A5DA434929BF}"/>
                </a:ext>
              </a:extLst>
            </p:cNvPr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559;p43">
              <a:extLst>
                <a:ext uri="{FF2B5EF4-FFF2-40B4-BE49-F238E27FC236}">
                  <a16:creationId xmlns:a16="http://schemas.microsoft.com/office/drawing/2014/main" id="{F9A92347-A7DD-3E33-F1BA-8D2C742811AA}"/>
                </a:ext>
              </a:extLst>
            </p:cNvPr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560;p43">
              <a:extLst>
                <a:ext uri="{FF2B5EF4-FFF2-40B4-BE49-F238E27FC236}">
                  <a16:creationId xmlns:a16="http://schemas.microsoft.com/office/drawing/2014/main" id="{73754121-382B-3DE1-EC10-B6DF468CADBC}"/>
                </a:ext>
              </a:extLst>
            </p:cNvPr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561;p43">
              <a:extLst>
                <a:ext uri="{FF2B5EF4-FFF2-40B4-BE49-F238E27FC236}">
                  <a16:creationId xmlns:a16="http://schemas.microsoft.com/office/drawing/2014/main" id="{E164E630-98EA-3B83-6688-B49229B6EA9F}"/>
                </a:ext>
              </a:extLst>
            </p:cNvPr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562;p43">
              <a:extLst>
                <a:ext uri="{FF2B5EF4-FFF2-40B4-BE49-F238E27FC236}">
                  <a16:creationId xmlns:a16="http://schemas.microsoft.com/office/drawing/2014/main" id="{6552E464-5511-6F0C-7C87-D46BBE7D7A25}"/>
                </a:ext>
              </a:extLst>
            </p:cNvPr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563;p43">
              <a:extLst>
                <a:ext uri="{FF2B5EF4-FFF2-40B4-BE49-F238E27FC236}">
                  <a16:creationId xmlns:a16="http://schemas.microsoft.com/office/drawing/2014/main" id="{6CDA8A11-D62B-B887-7C48-6D90B1A444FE}"/>
                </a:ext>
              </a:extLst>
            </p:cNvPr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564;p43">
              <a:extLst>
                <a:ext uri="{FF2B5EF4-FFF2-40B4-BE49-F238E27FC236}">
                  <a16:creationId xmlns:a16="http://schemas.microsoft.com/office/drawing/2014/main" id="{24CC04A5-F369-D3AF-849D-C53496C48AF7}"/>
                </a:ext>
              </a:extLst>
            </p:cNvPr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565;p43">
              <a:extLst>
                <a:ext uri="{FF2B5EF4-FFF2-40B4-BE49-F238E27FC236}">
                  <a16:creationId xmlns:a16="http://schemas.microsoft.com/office/drawing/2014/main" id="{79AAF9AD-3CCA-D3DB-39F7-C0A86CAEFBF1}"/>
                </a:ext>
              </a:extLst>
            </p:cNvPr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566;p43">
              <a:extLst>
                <a:ext uri="{FF2B5EF4-FFF2-40B4-BE49-F238E27FC236}">
                  <a16:creationId xmlns:a16="http://schemas.microsoft.com/office/drawing/2014/main" id="{E493E7A0-094E-D27A-A4D7-C911B1E3801A}"/>
                </a:ext>
              </a:extLst>
            </p:cNvPr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567;p43">
              <a:extLst>
                <a:ext uri="{FF2B5EF4-FFF2-40B4-BE49-F238E27FC236}">
                  <a16:creationId xmlns:a16="http://schemas.microsoft.com/office/drawing/2014/main" id="{4803FA50-6032-B276-D331-B4089F78DBC2}"/>
                </a:ext>
              </a:extLst>
            </p:cNvPr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568;p43">
              <a:extLst>
                <a:ext uri="{FF2B5EF4-FFF2-40B4-BE49-F238E27FC236}">
                  <a16:creationId xmlns:a16="http://schemas.microsoft.com/office/drawing/2014/main" id="{90420CF1-2404-23FB-100E-18B1816BBDF8}"/>
                </a:ext>
              </a:extLst>
            </p:cNvPr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569;p43">
              <a:extLst>
                <a:ext uri="{FF2B5EF4-FFF2-40B4-BE49-F238E27FC236}">
                  <a16:creationId xmlns:a16="http://schemas.microsoft.com/office/drawing/2014/main" id="{D299B69B-CF5E-25F7-9585-DE91CE0AB9A9}"/>
                </a:ext>
              </a:extLst>
            </p:cNvPr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70;p43">
              <a:extLst>
                <a:ext uri="{FF2B5EF4-FFF2-40B4-BE49-F238E27FC236}">
                  <a16:creationId xmlns:a16="http://schemas.microsoft.com/office/drawing/2014/main" id="{31CA2576-6152-F1EC-F19E-C66631BE9FDE}"/>
                </a:ext>
              </a:extLst>
            </p:cNvPr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571;p43">
              <a:extLst>
                <a:ext uri="{FF2B5EF4-FFF2-40B4-BE49-F238E27FC236}">
                  <a16:creationId xmlns:a16="http://schemas.microsoft.com/office/drawing/2014/main" id="{6954A764-50D5-F3CD-3F9E-3C80D3C03FAA}"/>
                </a:ext>
              </a:extLst>
            </p:cNvPr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572;p43">
              <a:extLst>
                <a:ext uri="{FF2B5EF4-FFF2-40B4-BE49-F238E27FC236}">
                  <a16:creationId xmlns:a16="http://schemas.microsoft.com/office/drawing/2014/main" id="{4BBC1881-7CAD-D688-A652-D21C1AED2F7D}"/>
                </a:ext>
              </a:extLst>
            </p:cNvPr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573;p43">
              <a:extLst>
                <a:ext uri="{FF2B5EF4-FFF2-40B4-BE49-F238E27FC236}">
                  <a16:creationId xmlns:a16="http://schemas.microsoft.com/office/drawing/2014/main" id="{78BC48F3-195B-4586-B41A-45266B07CA74}"/>
                </a:ext>
              </a:extLst>
            </p:cNvPr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574;p43">
              <a:extLst>
                <a:ext uri="{FF2B5EF4-FFF2-40B4-BE49-F238E27FC236}">
                  <a16:creationId xmlns:a16="http://schemas.microsoft.com/office/drawing/2014/main" id="{DA4AF21B-ED1E-202C-EB9D-1E00A7ED6FBF}"/>
                </a:ext>
              </a:extLst>
            </p:cNvPr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575;p43">
              <a:extLst>
                <a:ext uri="{FF2B5EF4-FFF2-40B4-BE49-F238E27FC236}">
                  <a16:creationId xmlns:a16="http://schemas.microsoft.com/office/drawing/2014/main" id="{007A20ED-1B90-C2DB-C44F-64FA25B94A36}"/>
                </a:ext>
              </a:extLst>
            </p:cNvPr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576;p43">
              <a:extLst>
                <a:ext uri="{FF2B5EF4-FFF2-40B4-BE49-F238E27FC236}">
                  <a16:creationId xmlns:a16="http://schemas.microsoft.com/office/drawing/2014/main" id="{0481B9ED-7141-572F-6D45-9AB3ABCFDAAA}"/>
                </a:ext>
              </a:extLst>
            </p:cNvPr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577;p43">
              <a:extLst>
                <a:ext uri="{FF2B5EF4-FFF2-40B4-BE49-F238E27FC236}">
                  <a16:creationId xmlns:a16="http://schemas.microsoft.com/office/drawing/2014/main" id="{D3AA91FD-33FC-B185-B2A2-0C8A86098571}"/>
                </a:ext>
              </a:extLst>
            </p:cNvPr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578;p43">
              <a:extLst>
                <a:ext uri="{FF2B5EF4-FFF2-40B4-BE49-F238E27FC236}">
                  <a16:creationId xmlns:a16="http://schemas.microsoft.com/office/drawing/2014/main" id="{F03142F3-236D-7C16-644D-F636690DFC6F}"/>
                </a:ext>
              </a:extLst>
            </p:cNvPr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579;p43">
              <a:extLst>
                <a:ext uri="{FF2B5EF4-FFF2-40B4-BE49-F238E27FC236}">
                  <a16:creationId xmlns:a16="http://schemas.microsoft.com/office/drawing/2014/main" id="{F262DC49-C6AF-B435-FE5A-7D485A62381F}"/>
                </a:ext>
              </a:extLst>
            </p:cNvPr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580;p43">
              <a:extLst>
                <a:ext uri="{FF2B5EF4-FFF2-40B4-BE49-F238E27FC236}">
                  <a16:creationId xmlns:a16="http://schemas.microsoft.com/office/drawing/2014/main" id="{00FC5E16-C836-57A9-1DC8-1B33A14FC0ED}"/>
                </a:ext>
              </a:extLst>
            </p:cNvPr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581;p43">
              <a:extLst>
                <a:ext uri="{FF2B5EF4-FFF2-40B4-BE49-F238E27FC236}">
                  <a16:creationId xmlns:a16="http://schemas.microsoft.com/office/drawing/2014/main" id="{5BB96C31-8D28-5CA3-CB3D-FE57C65D2945}"/>
                </a:ext>
              </a:extLst>
            </p:cNvPr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82;p43">
              <a:extLst>
                <a:ext uri="{FF2B5EF4-FFF2-40B4-BE49-F238E27FC236}">
                  <a16:creationId xmlns:a16="http://schemas.microsoft.com/office/drawing/2014/main" id="{425CEAC4-8034-E7EE-4CDC-0325D3B09ABB}"/>
                </a:ext>
              </a:extLst>
            </p:cNvPr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83;p43">
              <a:extLst>
                <a:ext uri="{FF2B5EF4-FFF2-40B4-BE49-F238E27FC236}">
                  <a16:creationId xmlns:a16="http://schemas.microsoft.com/office/drawing/2014/main" id="{89E44F91-CF3D-BCC9-D18C-F8A52DDC4470}"/>
                </a:ext>
              </a:extLst>
            </p:cNvPr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84;p43">
              <a:extLst>
                <a:ext uri="{FF2B5EF4-FFF2-40B4-BE49-F238E27FC236}">
                  <a16:creationId xmlns:a16="http://schemas.microsoft.com/office/drawing/2014/main" id="{EA342C3A-C456-5A93-F29C-2E8D7685E0EE}"/>
                </a:ext>
              </a:extLst>
            </p:cNvPr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85;p43">
              <a:extLst>
                <a:ext uri="{FF2B5EF4-FFF2-40B4-BE49-F238E27FC236}">
                  <a16:creationId xmlns:a16="http://schemas.microsoft.com/office/drawing/2014/main" id="{A4E428DD-F971-D78F-F45D-D83054B992F7}"/>
                </a:ext>
              </a:extLst>
            </p:cNvPr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86;p43">
              <a:extLst>
                <a:ext uri="{FF2B5EF4-FFF2-40B4-BE49-F238E27FC236}">
                  <a16:creationId xmlns:a16="http://schemas.microsoft.com/office/drawing/2014/main" id="{8839BFA2-9C83-C952-0ABB-7AD0A707F1EA}"/>
                </a:ext>
              </a:extLst>
            </p:cNvPr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87;p43">
              <a:extLst>
                <a:ext uri="{FF2B5EF4-FFF2-40B4-BE49-F238E27FC236}">
                  <a16:creationId xmlns:a16="http://schemas.microsoft.com/office/drawing/2014/main" id="{E500F2FF-4F24-03E4-E5E1-7925C5623453}"/>
                </a:ext>
              </a:extLst>
            </p:cNvPr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88;p43">
              <a:extLst>
                <a:ext uri="{FF2B5EF4-FFF2-40B4-BE49-F238E27FC236}">
                  <a16:creationId xmlns:a16="http://schemas.microsoft.com/office/drawing/2014/main" id="{81FA3A86-DF5A-9B56-0AC3-8B569EA7413E}"/>
                </a:ext>
              </a:extLst>
            </p:cNvPr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89;p43">
              <a:extLst>
                <a:ext uri="{FF2B5EF4-FFF2-40B4-BE49-F238E27FC236}">
                  <a16:creationId xmlns:a16="http://schemas.microsoft.com/office/drawing/2014/main" id="{06799204-05F4-447A-D77C-71C846E2E3BF}"/>
                </a:ext>
              </a:extLst>
            </p:cNvPr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90;p43">
              <a:extLst>
                <a:ext uri="{FF2B5EF4-FFF2-40B4-BE49-F238E27FC236}">
                  <a16:creationId xmlns:a16="http://schemas.microsoft.com/office/drawing/2014/main" id="{D0057499-C59B-6A7C-8ACA-0B73EE9CE932}"/>
                </a:ext>
              </a:extLst>
            </p:cNvPr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1;p43">
              <a:extLst>
                <a:ext uri="{FF2B5EF4-FFF2-40B4-BE49-F238E27FC236}">
                  <a16:creationId xmlns:a16="http://schemas.microsoft.com/office/drawing/2014/main" id="{83B32848-DAA3-9F02-95E6-F6AD7D6E6896}"/>
                </a:ext>
              </a:extLst>
            </p:cNvPr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592;p43">
              <a:extLst>
                <a:ext uri="{FF2B5EF4-FFF2-40B4-BE49-F238E27FC236}">
                  <a16:creationId xmlns:a16="http://schemas.microsoft.com/office/drawing/2014/main" id="{7ECC9A5B-A23D-357E-DDDF-3FC6915CF747}"/>
                </a:ext>
              </a:extLst>
            </p:cNvPr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593;p43">
              <a:extLst>
                <a:ext uri="{FF2B5EF4-FFF2-40B4-BE49-F238E27FC236}">
                  <a16:creationId xmlns:a16="http://schemas.microsoft.com/office/drawing/2014/main" id="{0DAE3B12-D604-0824-1543-7B61FDD6935C}"/>
                </a:ext>
              </a:extLst>
            </p:cNvPr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594;p43">
              <a:extLst>
                <a:ext uri="{FF2B5EF4-FFF2-40B4-BE49-F238E27FC236}">
                  <a16:creationId xmlns:a16="http://schemas.microsoft.com/office/drawing/2014/main" id="{A38FD965-6D32-E7FE-499C-67A66E3AC1B9}"/>
                </a:ext>
              </a:extLst>
            </p:cNvPr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595;p43">
              <a:extLst>
                <a:ext uri="{FF2B5EF4-FFF2-40B4-BE49-F238E27FC236}">
                  <a16:creationId xmlns:a16="http://schemas.microsoft.com/office/drawing/2014/main" id="{A04B9249-1E3D-BCC4-48B1-E5D7AE643769}"/>
                </a:ext>
              </a:extLst>
            </p:cNvPr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96;p43">
              <a:extLst>
                <a:ext uri="{FF2B5EF4-FFF2-40B4-BE49-F238E27FC236}">
                  <a16:creationId xmlns:a16="http://schemas.microsoft.com/office/drawing/2014/main" id="{11247DE5-D9D5-2B76-AD8F-DF08AA24C1E5}"/>
                </a:ext>
              </a:extLst>
            </p:cNvPr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97;p43">
              <a:extLst>
                <a:ext uri="{FF2B5EF4-FFF2-40B4-BE49-F238E27FC236}">
                  <a16:creationId xmlns:a16="http://schemas.microsoft.com/office/drawing/2014/main" id="{E29C39F1-D34D-9561-0243-F2BB18D28D04}"/>
                </a:ext>
              </a:extLst>
            </p:cNvPr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98;p43">
              <a:extLst>
                <a:ext uri="{FF2B5EF4-FFF2-40B4-BE49-F238E27FC236}">
                  <a16:creationId xmlns:a16="http://schemas.microsoft.com/office/drawing/2014/main" id="{10A15F44-6B89-C83D-3D72-A40ADE6BB5C5}"/>
                </a:ext>
              </a:extLst>
            </p:cNvPr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99;p43">
              <a:extLst>
                <a:ext uri="{FF2B5EF4-FFF2-40B4-BE49-F238E27FC236}">
                  <a16:creationId xmlns:a16="http://schemas.microsoft.com/office/drawing/2014/main" id="{04D945CD-7F6D-E1A8-EDC9-ACEB2E761137}"/>
                </a:ext>
              </a:extLst>
            </p:cNvPr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600;p43">
              <a:extLst>
                <a:ext uri="{FF2B5EF4-FFF2-40B4-BE49-F238E27FC236}">
                  <a16:creationId xmlns:a16="http://schemas.microsoft.com/office/drawing/2014/main" id="{1F8EB739-375C-E56B-9502-0295E5580605}"/>
                </a:ext>
              </a:extLst>
            </p:cNvPr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601;p43">
              <a:extLst>
                <a:ext uri="{FF2B5EF4-FFF2-40B4-BE49-F238E27FC236}">
                  <a16:creationId xmlns:a16="http://schemas.microsoft.com/office/drawing/2014/main" id="{67CBEB45-1FC2-BE29-3223-80EE17E77437}"/>
                </a:ext>
              </a:extLst>
            </p:cNvPr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602;p43">
              <a:extLst>
                <a:ext uri="{FF2B5EF4-FFF2-40B4-BE49-F238E27FC236}">
                  <a16:creationId xmlns:a16="http://schemas.microsoft.com/office/drawing/2014/main" id="{23A083E2-F8C7-A1ED-EBD1-D9C8CF604037}"/>
                </a:ext>
              </a:extLst>
            </p:cNvPr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603;p43">
              <a:extLst>
                <a:ext uri="{FF2B5EF4-FFF2-40B4-BE49-F238E27FC236}">
                  <a16:creationId xmlns:a16="http://schemas.microsoft.com/office/drawing/2014/main" id="{264E9F72-C998-9323-99E0-047E9F3C0515}"/>
                </a:ext>
              </a:extLst>
            </p:cNvPr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604;p43">
              <a:extLst>
                <a:ext uri="{FF2B5EF4-FFF2-40B4-BE49-F238E27FC236}">
                  <a16:creationId xmlns:a16="http://schemas.microsoft.com/office/drawing/2014/main" id="{5CF8D05E-402F-0F34-C303-E2A2DF99BD89}"/>
                </a:ext>
              </a:extLst>
            </p:cNvPr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605;p43">
              <a:extLst>
                <a:ext uri="{FF2B5EF4-FFF2-40B4-BE49-F238E27FC236}">
                  <a16:creationId xmlns:a16="http://schemas.microsoft.com/office/drawing/2014/main" id="{CF1E4D19-B962-9116-3148-2FF882418392}"/>
                </a:ext>
              </a:extLst>
            </p:cNvPr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606;p43">
              <a:extLst>
                <a:ext uri="{FF2B5EF4-FFF2-40B4-BE49-F238E27FC236}">
                  <a16:creationId xmlns:a16="http://schemas.microsoft.com/office/drawing/2014/main" id="{70DF16A2-9F75-6193-8376-08ABB705D0BF}"/>
                </a:ext>
              </a:extLst>
            </p:cNvPr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607;p43">
              <a:extLst>
                <a:ext uri="{FF2B5EF4-FFF2-40B4-BE49-F238E27FC236}">
                  <a16:creationId xmlns:a16="http://schemas.microsoft.com/office/drawing/2014/main" id="{F3C94619-9A80-017C-B7E3-2B5C14582400}"/>
                </a:ext>
              </a:extLst>
            </p:cNvPr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608;p43">
              <a:extLst>
                <a:ext uri="{FF2B5EF4-FFF2-40B4-BE49-F238E27FC236}">
                  <a16:creationId xmlns:a16="http://schemas.microsoft.com/office/drawing/2014/main" id="{8A2A1F41-1066-AD5F-8086-7576915CA02C}"/>
                </a:ext>
              </a:extLst>
            </p:cNvPr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609;p43">
              <a:extLst>
                <a:ext uri="{FF2B5EF4-FFF2-40B4-BE49-F238E27FC236}">
                  <a16:creationId xmlns:a16="http://schemas.microsoft.com/office/drawing/2014/main" id="{058D0683-9621-EFDC-45A6-2BA45F9D97EB}"/>
                </a:ext>
              </a:extLst>
            </p:cNvPr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610;p43">
              <a:extLst>
                <a:ext uri="{FF2B5EF4-FFF2-40B4-BE49-F238E27FC236}">
                  <a16:creationId xmlns:a16="http://schemas.microsoft.com/office/drawing/2014/main" id="{3FF7CF9A-426F-58FE-B5BB-30B5C0F9599E}"/>
                </a:ext>
              </a:extLst>
            </p:cNvPr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611;p43">
              <a:extLst>
                <a:ext uri="{FF2B5EF4-FFF2-40B4-BE49-F238E27FC236}">
                  <a16:creationId xmlns:a16="http://schemas.microsoft.com/office/drawing/2014/main" id="{50FA0EF1-4A1A-6E0F-9987-00511B371EAF}"/>
                </a:ext>
              </a:extLst>
            </p:cNvPr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612;p43">
              <a:extLst>
                <a:ext uri="{FF2B5EF4-FFF2-40B4-BE49-F238E27FC236}">
                  <a16:creationId xmlns:a16="http://schemas.microsoft.com/office/drawing/2014/main" id="{4D98F358-6A8B-3C94-3148-3B80806D4A0C}"/>
                </a:ext>
              </a:extLst>
            </p:cNvPr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613;p43">
              <a:extLst>
                <a:ext uri="{FF2B5EF4-FFF2-40B4-BE49-F238E27FC236}">
                  <a16:creationId xmlns:a16="http://schemas.microsoft.com/office/drawing/2014/main" id="{05BC6726-CBC2-71D8-66D7-ECC7E9A3D176}"/>
                </a:ext>
              </a:extLst>
            </p:cNvPr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614;p43">
              <a:extLst>
                <a:ext uri="{FF2B5EF4-FFF2-40B4-BE49-F238E27FC236}">
                  <a16:creationId xmlns:a16="http://schemas.microsoft.com/office/drawing/2014/main" id="{1804FF88-F28E-EA40-E17C-9E9BD41697C8}"/>
                </a:ext>
              </a:extLst>
            </p:cNvPr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615;p43">
              <a:extLst>
                <a:ext uri="{FF2B5EF4-FFF2-40B4-BE49-F238E27FC236}">
                  <a16:creationId xmlns:a16="http://schemas.microsoft.com/office/drawing/2014/main" id="{EF819FAB-1AAC-139A-127C-667BA917C94B}"/>
                </a:ext>
              </a:extLst>
            </p:cNvPr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616;p43">
              <a:extLst>
                <a:ext uri="{FF2B5EF4-FFF2-40B4-BE49-F238E27FC236}">
                  <a16:creationId xmlns:a16="http://schemas.microsoft.com/office/drawing/2014/main" id="{ED963107-E3AA-46F6-2E09-8F66FF5B86CF}"/>
                </a:ext>
              </a:extLst>
            </p:cNvPr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617;p43">
              <a:extLst>
                <a:ext uri="{FF2B5EF4-FFF2-40B4-BE49-F238E27FC236}">
                  <a16:creationId xmlns:a16="http://schemas.microsoft.com/office/drawing/2014/main" id="{7BF9FBF4-67EC-6BE2-4EEF-DEBB448B4071}"/>
                </a:ext>
              </a:extLst>
            </p:cNvPr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618;p43">
              <a:extLst>
                <a:ext uri="{FF2B5EF4-FFF2-40B4-BE49-F238E27FC236}">
                  <a16:creationId xmlns:a16="http://schemas.microsoft.com/office/drawing/2014/main" id="{F4280B76-D142-6DC5-4A4C-3D0BE71DCEC7}"/>
                </a:ext>
              </a:extLst>
            </p:cNvPr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619;p43">
              <a:extLst>
                <a:ext uri="{FF2B5EF4-FFF2-40B4-BE49-F238E27FC236}">
                  <a16:creationId xmlns:a16="http://schemas.microsoft.com/office/drawing/2014/main" id="{79417033-07D7-C4CF-3F02-A99ED0DC0655}"/>
                </a:ext>
              </a:extLst>
            </p:cNvPr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620;p43">
              <a:extLst>
                <a:ext uri="{FF2B5EF4-FFF2-40B4-BE49-F238E27FC236}">
                  <a16:creationId xmlns:a16="http://schemas.microsoft.com/office/drawing/2014/main" id="{22113B56-760B-6F23-79B9-6D5911C3266B}"/>
                </a:ext>
              </a:extLst>
            </p:cNvPr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621;p43">
              <a:extLst>
                <a:ext uri="{FF2B5EF4-FFF2-40B4-BE49-F238E27FC236}">
                  <a16:creationId xmlns:a16="http://schemas.microsoft.com/office/drawing/2014/main" id="{43CACF35-2873-DA61-049C-2A5BE3C55D06}"/>
                </a:ext>
              </a:extLst>
            </p:cNvPr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622;p43">
              <a:extLst>
                <a:ext uri="{FF2B5EF4-FFF2-40B4-BE49-F238E27FC236}">
                  <a16:creationId xmlns:a16="http://schemas.microsoft.com/office/drawing/2014/main" id="{E75B68FC-6C36-F92C-0101-61C4892FE0B1}"/>
                </a:ext>
              </a:extLst>
            </p:cNvPr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623;p43">
              <a:extLst>
                <a:ext uri="{FF2B5EF4-FFF2-40B4-BE49-F238E27FC236}">
                  <a16:creationId xmlns:a16="http://schemas.microsoft.com/office/drawing/2014/main" id="{71ECA7FC-8B44-2C55-EB50-D3D44DD139E6}"/>
                </a:ext>
              </a:extLst>
            </p:cNvPr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624;p43">
              <a:extLst>
                <a:ext uri="{FF2B5EF4-FFF2-40B4-BE49-F238E27FC236}">
                  <a16:creationId xmlns:a16="http://schemas.microsoft.com/office/drawing/2014/main" id="{E5C718EE-20E6-13CB-B4F7-74A32DFC3E41}"/>
                </a:ext>
              </a:extLst>
            </p:cNvPr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625;p43">
              <a:extLst>
                <a:ext uri="{FF2B5EF4-FFF2-40B4-BE49-F238E27FC236}">
                  <a16:creationId xmlns:a16="http://schemas.microsoft.com/office/drawing/2014/main" id="{E49D93FB-2A78-8044-B1BC-A9A98201205A}"/>
                </a:ext>
              </a:extLst>
            </p:cNvPr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626;p43">
              <a:extLst>
                <a:ext uri="{FF2B5EF4-FFF2-40B4-BE49-F238E27FC236}">
                  <a16:creationId xmlns:a16="http://schemas.microsoft.com/office/drawing/2014/main" id="{DA994FE5-E116-3BEA-994B-FC54D6380DA4}"/>
                </a:ext>
              </a:extLst>
            </p:cNvPr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627;p43">
              <a:extLst>
                <a:ext uri="{FF2B5EF4-FFF2-40B4-BE49-F238E27FC236}">
                  <a16:creationId xmlns:a16="http://schemas.microsoft.com/office/drawing/2014/main" id="{2698A445-26EE-7ECD-B133-DC564D576B05}"/>
                </a:ext>
              </a:extLst>
            </p:cNvPr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628;p43">
              <a:extLst>
                <a:ext uri="{FF2B5EF4-FFF2-40B4-BE49-F238E27FC236}">
                  <a16:creationId xmlns:a16="http://schemas.microsoft.com/office/drawing/2014/main" id="{5347028A-14B1-E1B7-7EF9-98FC99141B87}"/>
                </a:ext>
              </a:extLst>
            </p:cNvPr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629;p43">
              <a:extLst>
                <a:ext uri="{FF2B5EF4-FFF2-40B4-BE49-F238E27FC236}">
                  <a16:creationId xmlns:a16="http://schemas.microsoft.com/office/drawing/2014/main" id="{91F0011D-A893-71F0-488A-07DB3DD33884}"/>
                </a:ext>
              </a:extLst>
            </p:cNvPr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630;p43">
              <a:extLst>
                <a:ext uri="{FF2B5EF4-FFF2-40B4-BE49-F238E27FC236}">
                  <a16:creationId xmlns:a16="http://schemas.microsoft.com/office/drawing/2014/main" id="{A957F9C5-A1EF-DE21-6A2A-66699E8AE514}"/>
                </a:ext>
              </a:extLst>
            </p:cNvPr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631;p43">
              <a:extLst>
                <a:ext uri="{FF2B5EF4-FFF2-40B4-BE49-F238E27FC236}">
                  <a16:creationId xmlns:a16="http://schemas.microsoft.com/office/drawing/2014/main" id="{D6568F67-DE23-0177-9877-1D5D37E1B458}"/>
                </a:ext>
              </a:extLst>
            </p:cNvPr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632;p43">
              <a:extLst>
                <a:ext uri="{FF2B5EF4-FFF2-40B4-BE49-F238E27FC236}">
                  <a16:creationId xmlns:a16="http://schemas.microsoft.com/office/drawing/2014/main" id="{A87E4350-C5E8-1CC2-9097-21C507D0EC70}"/>
                </a:ext>
              </a:extLst>
            </p:cNvPr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633;p43">
              <a:extLst>
                <a:ext uri="{FF2B5EF4-FFF2-40B4-BE49-F238E27FC236}">
                  <a16:creationId xmlns:a16="http://schemas.microsoft.com/office/drawing/2014/main" id="{1E5B14D7-C524-E461-5AD4-55870AF3D357}"/>
                </a:ext>
              </a:extLst>
            </p:cNvPr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634;p43">
              <a:extLst>
                <a:ext uri="{FF2B5EF4-FFF2-40B4-BE49-F238E27FC236}">
                  <a16:creationId xmlns:a16="http://schemas.microsoft.com/office/drawing/2014/main" id="{08F21DF9-2451-7231-1EDE-D7C08BBEA5FD}"/>
                </a:ext>
              </a:extLst>
            </p:cNvPr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635;p43">
              <a:extLst>
                <a:ext uri="{FF2B5EF4-FFF2-40B4-BE49-F238E27FC236}">
                  <a16:creationId xmlns:a16="http://schemas.microsoft.com/office/drawing/2014/main" id="{EDDAF95A-E5B1-0761-1F3C-05A7BEA7628E}"/>
                </a:ext>
              </a:extLst>
            </p:cNvPr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636;p43">
              <a:extLst>
                <a:ext uri="{FF2B5EF4-FFF2-40B4-BE49-F238E27FC236}">
                  <a16:creationId xmlns:a16="http://schemas.microsoft.com/office/drawing/2014/main" id="{4BBA2127-262F-156C-C6D0-979EF1BED6FD}"/>
                </a:ext>
              </a:extLst>
            </p:cNvPr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637;p43">
              <a:extLst>
                <a:ext uri="{FF2B5EF4-FFF2-40B4-BE49-F238E27FC236}">
                  <a16:creationId xmlns:a16="http://schemas.microsoft.com/office/drawing/2014/main" id="{A9C00D74-A69A-30E7-E737-34B9D4F7C3F6}"/>
                </a:ext>
              </a:extLst>
            </p:cNvPr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638;p43">
              <a:extLst>
                <a:ext uri="{FF2B5EF4-FFF2-40B4-BE49-F238E27FC236}">
                  <a16:creationId xmlns:a16="http://schemas.microsoft.com/office/drawing/2014/main" id="{E65C4058-7A34-C673-FBFE-1EF0E8DB1B21}"/>
                </a:ext>
              </a:extLst>
            </p:cNvPr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639;p43">
              <a:extLst>
                <a:ext uri="{FF2B5EF4-FFF2-40B4-BE49-F238E27FC236}">
                  <a16:creationId xmlns:a16="http://schemas.microsoft.com/office/drawing/2014/main" id="{3E660BAF-D0DD-227F-B8B4-4B45C8EBD49D}"/>
                </a:ext>
              </a:extLst>
            </p:cNvPr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640;p43">
              <a:extLst>
                <a:ext uri="{FF2B5EF4-FFF2-40B4-BE49-F238E27FC236}">
                  <a16:creationId xmlns:a16="http://schemas.microsoft.com/office/drawing/2014/main" id="{C32605EC-5C99-7821-0B35-E77ECBB287E3}"/>
                </a:ext>
              </a:extLst>
            </p:cNvPr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641;p43">
              <a:extLst>
                <a:ext uri="{FF2B5EF4-FFF2-40B4-BE49-F238E27FC236}">
                  <a16:creationId xmlns:a16="http://schemas.microsoft.com/office/drawing/2014/main" id="{C95B0C51-CA6E-45DE-9052-CC811E4AA61A}"/>
                </a:ext>
              </a:extLst>
            </p:cNvPr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642;p43">
              <a:extLst>
                <a:ext uri="{FF2B5EF4-FFF2-40B4-BE49-F238E27FC236}">
                  <a16:creationId xmlns:a16="http://schemas.microsoft.com/office/drawing/2014/main" id="{ABE4077A-A773-4519-0C72-9A8DA2198B17}"/>
                </a:ext>
              </a:extLst>
            </p:cNvPr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643;p43">
              <a:extLst>
                <a:ext uri="{FF2B5EF4-FFF2-40B4-BE49-F238E27FC236}">
                  <a16:creationId xmlns:a16="http://schemas.microsoft.com/office/drawing/2014/main" id="{FC9732D7-961B-C245-07AC-4EE79203CAA3}"/>
                </a:ext>
              </a:extLst>
            </p:cNvPr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644;p43">
              <a:extLst>
                <a:ext uri="{FF2B5EF4-FFF2-40B4-BE49-F238E27FC236}">
                  <a16:creationId xmlns:a16="http://schemas.microsoft.com/office/drawing/2014/main" id="{F32EE685-47DD-169C-1DA2-2D10D2AA86B2}"/>
                </a:ext>
              </a:extLst>
            </p:cNvPr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645;p43">
              <a:extLst>
                <a:ext uri="{FF2B5EF4-FFF2-40B4-BE49-F238E27FC236}">
                  <a16:creationId xmlns:a16="http://schemas.microsoft.com/office/drawing/2014/main" id="{4B4C7E72-8544-C328-E4B9-B520DF23C7B7}"/>
                </a:ext>
              </a:extLst>
            </p:cNvPr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646;p43">
              <a:extLst>
                <a:ext uri="{FF2B5EF4-FFF2-40B4-BE49-F238E27FC236}">
                  <a16:creationId xmlns:a16="http://schemas.microsoft.com/office/drawing/2014/main" id="{CCE6326B-B0F6-3028-6A5F-A207018723C7}"/>
                </a:ext>
              </a:extLst>
            </p:cNvPr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647;p43">
              <a:extLst>
                <a:ext uri="{FF2B5EF4-FFF2-40B4-BE49-F238E27FC236}">
                  <a16:creationId xmlns:a16="http://schemas.microsoft.com/office/drawing/2014/main" id="{46CE2A74-8958-C82A-6013-1F276CAEBE22}"/>
                </a:ext>
              </a:extLst>
            </p:cNvPr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648;p43">
              <a:extLst>
                <a:ext uri="{FF2B5EF4-FFF2-40B4-BE49-F238E27FC236}">
                  <a16:creationId xmlns:a16="http://schemas.microsoft.com/office/drawing/2014/main" id="{8BEF91F7-8109-1B5C-E6FC-C863C0CB727D}"/>
                </a:ext>
              </a:extLst>
            </p:cNvPr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649;p43">
              <a:extLst>
                <a:ext uri="{FF2B5EF4-FFF2-40B4-BE49-F238E27FC236}">
                  <a16:creationId xmlns:a16="http://schemas.microsoft.com/office/drawing/2014/main" id="{757BC0BA-91B8-61FF-8F75-8D6A82CA75C4}"/>
                </a:ext>
              </a:extLst>
            </p:cNvPr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650;p43">
              <a:extLst>
                <a:ext uri="{FF2B5EF4-FFF2-40B4-BE49-F238E27FC236}">
                  <a16:creationId xmlns:a16="http://schemas.microsoft.com/office/drawing/2014/main" id="{B4521CF7-2411-FAE3-8B49-FDE7FEB86FFB}"/>
                </a:ext>
              </a:extLst>
            </p:cNvPr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651;p43">
              <a:extLst>
                <a:ext uri="{FF2B5EF4-FFF2-40B4-BE49-F238E27FC236}">
                  <a16:creationId xmlns:a16="http://schemas.microsoft.com/office/drawing/2014/main" id="{D558F9C3-15D1-DE44-044B-C1B93ABDBA20}"/>
                </a:ext>
              </a:extLst>
            </p:cNvPr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652;p43">
              <a:extLst>
                <a:ext uri="{FF2B5EF4-FFF2-40B4-BE49-F238E27FC236}">
                  <a16:creationId xmlns:a16="http://schemas.microsoft.com/office/drawing/2014/main" id="{BBDD9807-C8B6-C68A-7393-87333CA89E3E}"/>
                </a:ext>
              </a:extLst>
            </p:cNvPr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653;p43">
              <a:extLst>
                <a:ext uri="{FF2B5EF4-FFF2-40B4-BE49-F238E27FC236}">
                  <a16:creationId xmlns:a16="http://schemas.microsoft.com/office/drawing/2014/main" id="{F68C3EB7-A7C6-8925-C3FD-D27921A8555C}"/>
                </a:ext>
              </a:extLst>
            </p:cNvPr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654;p43">
              <a:extLst>
                <a:ext uri="{FF2B5EF4-FFF2-40B4-BE49-F238E27FC236}">
                  <a16:creationId xmlns:a16="http://schemas.microsoft.com/office/drawing/2014/main" id="{064E9F99-2104-C4E7-3A07-08EAC8ACCFB6}"/>
                </a:ext>
              </a:extLst>
            </p:cNvPr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655;p43">
              <a:extLst>
                <a:ext uri="{FF2B5EF4-FFF2-40B4-BE49-F238E27FC236}">
                  <a16:creationId xmlns:a16="http://schemas.microsoft.com/office/drawing/2014/main" id="{44437E8E-ECEA-5410-8459-8DF125DF5AD6}"/>
                </a:ext>
              </a:extLst>
            </p:cNvPr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656;p43">
              <a:extLst>
                <a:ext uri="{FF2B5EF4-FFF2-40B4-BE49-F238E27FC236}">
                  <a16:creationId xmlns:a16="http://schemas.microsoft.com/office/drawing/2014/main" id="{BB53C18A-E93F-994F-4951-7F89AC8167C4}"/>
                </a:ext>
              </a:extLst>
            </p:cNvPr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657;p43">
              <a:extLst>
                <a:ext uri="{FF2B5EF4-FFF2-40B4-BE49-F238E27FC236}">
                  <a16:creationId xmlns:a16="http://schemas.microsoft.com/office/drawing/2014/main" id="{04A1DEC0-F861-E289-10DB-DB083E3D7238}"/>
                </a:ext>
              </a:extLst>
            </p:cNvPr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658;p43">
              <a:extLst>
                <a:ext uri="{FF2B5EF4-FFF2-40B4-BE49-F238E27FC236}">
                  <a16:creationId xmlns:a16="http://schemas.microsoft.com/office/drawing/2014/main" id="{D2EAC719-29DD-868F-86D5-925A78BC444D}"/>
                </a:ext>
              </a:extLst>
            </p:cNvPr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659;p43">
              <a:extLst>
                <a:ext uri="{FF2B5EF4-FFF2-40B4-BE49-F238E27FC236}">
                  <a16:creationId xmlns:a16="http://schemas.microsoft.com/office/drawing/2014/main" id="{1E02AD08-3FDD-55D9-ADA8-0605A3CD02B0}"/>
                </a:ext>
              </a:extLst>
            </p:cNvPr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660;p43">
              <a:extLst>
                <a:ext uri="{FF2B5EF4-FFF2-40B4-BE49-F238E27FC236}">
                  <a16:creationId xmlns:a16="http://schemas.microsoft.com/office/drawing/2014/main" id="{C5A368FB-BA79-290F-8F7A-FB0D71878280}"/>
                </a:ext>
              </a:extLst>
            </p:cNvPr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661;p43">
              <a:extLst>
                <a:ext uri="{FF2B5EF4-FFF2-40B4-BE49-F238E27FC236}">
                  <a16:creationId xmlns:a16="http://schemas.microsoft.com/office/drawing/2014/main" id="{BC2873B2-6B74-DA87-7743-E7E00478FC13}"/>
                </a:ext>
              </a:extLst>
            </p:cNvPr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662;p43">
              <a:extLst>
                <a:ext uri="{FF2B5EF4-FFF2-40B4-BE49-F238E27FC236}">
                  <a16:creationId xmlns:a16="http://schemas.microsoft.com/office/drawing/2014/main" id="{5459F629-625F-0BB7-1170-07C196944F7F}"/>
                </a:ext>
              </a:extLst>
            </p:cNvPr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663;p43">
              <a:extLst>
                <a:ext uri="{FF2B5EF4-FFF2-40B4-BE49-F238E27FC236}">
                  <a16:creationId xmlns:a16="http://schemas.microsoft.com/office/drawing/2014/main" id="{D7F3E457-380A-6CEA-6041-B64AA28B6ED4}"/>
                </a:ext>
              </a:extLst>
            </p:cNvPr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664;p43">
              <a:extLst>
                <a:ext uri="{FF2B5EF4-FFF2-40B4-BE49-F238E27FC236}">
                  <a16:creationId xmlns:a16="http://schemas.microsoft.com/office/drawing/2014/main" id="{FB06AC30-C2D9-E3C8-CA5D-160AC838A9BB}"/>
                </a:ext>
              </a:extLst>
            </p:cNvPr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665;p43">
              <a:extLst>
                <a:ext uri="{FF2B5EF4-FFF2-40B4-BE49-F238E27FC236}">
                  <a16:creationId xmlns:a16="http://schemas.microsoft.com/office/drawing/2014/main" id="{C0A5DD3C-E2E8-5491-922D-F9A099B8E277}"/>
                </a:ext>
              </a:extLst>
            </p:cNvPr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666;p43">
              <a:extLst>
                <a:ext uri="{FF2B5EF4-FFF2-40B4-BE49-F238E27FC236}">
                  <a16:creationId xmlns:a16="http://schemas.microsoft.com/office/drawing/2014/main" id="{34F0882F-0205-4957-64EF-3BEB745C17F4}"/>
                </a:ext>
              </a:extLst>
            </p:cNvPr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667;p43">
              <a:extLst>
                <a:ext uri="{FF2B5EF4-FFF2-40B4-BE49-F238E27FC236}">
                  <a16:creationId xmlns:a16="http://schemas.microsoft.com/office/drawing/2014/main" id="{7B20B128-D741-DFA8-CF5D-96D3718A2A62}"/>
                </a:ext>
              </a:extLst>
            </p:cNvPr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668;p43">
              <a:extLst>
                <a:ext uri="{FF2B5EF4-FFF2-40B4-BE49-F238E27FC236}">
                  <a16:creationId xmlns:a16="http://schemas.microsoft.com/office/drawing/2014/main" id="{EACCF2E3-9763-A44A-FA45-E99EA9551C97}"/>
                </a:ext>
              </a:extLst>
            </p:cNvPr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669;p43">
              <a:extLst>
                <a:ext uri="{FF2B5EF4-FFF2-40B4-BE49-F238E27FC236}">
                  <a16:creationId xmlns:a16="http://schemas.microsoft.com/office/drawing/2014/main" id="{4A302FDD-F8DB-7174-B7FA-B525E062F168}"/>
                </a:ext>
              </a:extLst>
            </p:cNvPr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670;p43">
              <a:extLst>
                <a:ext uri="{FF2B5EF4-FFF2-40B4-BE49-F238E27FC236}">
                  <a16:creationId xmlns:a16="http://schemas.microsoft.com/office/drawing/2014/main" id="{87E30114-467F-293E-C493-89B52BEF9C4F}"/>
                </a:ext>
              </a:extLst>
            </p:cNvPr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671;p43">
              <a:extLst>
                <a:ext uri="{FF2B5EF4-FFF2-40B4-BE49-F238E27FC236}">
                  <a16:creationId xmlns:a16="http://schemas.microsoft.com/office/drawing/2014/main" id="{F9D131ED-D0B9-480C-2B0E-1E1005818C1A}"/>
                </a:ext>
              </a:extLst>
            </p:cNvPr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672;p43">
              <a:extLst>
                <a:ext uri="{FF2B5EF4-FFF2-40B4-BE49-F238E27FC236}">
                  <a16:creationId xmlns:a16="http://schemas.microsoft.com/office/drawing/2014/main" id="{3DDD0B00-A0A5-A4BF-51CB-5E3720D9AD1E}"/>
                </a:ext>
              </a:extLst>
            </p:cNvPr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673;p43">
              <a:extLst>
                <a:ext uri="{FF2B5EF4-FFF2-40B4-BE49-F238E27FC236}">
                  <a16:creationId xmlns:a16="http://schemas.microsoft.com/office/drawing/2014/main" id="{F2B6567E-5852-D802-506D-D4F36E19CFC9}"/>
                </a:ext>
              </a:extLst>
            </p:cNvPr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674;p43">
              <a:extLst>
                <a:ext uri="{FF2B5EF4-FFF2-40B4-BE49-F238E27FC236}">
                  <a16:creationId xmlns:a16="http://schemas.microsoft.com/office/drawing/2014/main" id="{329E2688-59A6-FBFF-3FD5-FD3A861FD22A}"/>
                </a:ext>
              </a:extLst>
            </p:cNvPr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675;p43">
              <a:extLst>
                <a:ext uri="{FF2B5EF4-FFF2-40B4-BE49-F238E27FC236}">
                  <a16:creationId xmlns:a16="http://schemas.microsoft.com/office/drawing/2014/main" id="{AB4EC16E-61A9-45FA-94CB-DF768AF2073E}"/>
                </a:ext>
              </a:extLst>
            </p:cNvPr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676;p43">
              <a:extLst>
                <a:ext uri="{FF2B5EF4-FFF2-40B4-BE49-F238E27FC236}">
                  <a16:creationId xmlns:a16="http://schemas.microsoft.com/office/drawing/2014/main" id="{94A8884F-72AA-9959-2064-61B70CC83964}"/>
                </a:ext>
              </a:extLst>
            </p:cNvPr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677;p43">
              <a:extLst>
                <a:ext uri="{FF2B5EF4-FFF2-40B4-BE49-F238E27FC236}">
                  <a16:creationId xmlns:a16="http://schemas.microsoft.com/office/drawing/2014/main" id="{C84332F5-1899-7093-7FFE-DE9224070948}"/>
                </a:ext>
              </a:extLst>
            </p:cNvPr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678;p43">
              <a:extLst>
                <a:ext uri="{FF2B5EF4-FFF2-40B4-BE49-F238E27FC236}">
                  <a16:creationId xmlns:a16="http://schemas.microsoft.com/office/drawing/2014/main" id="{DCE4695F-C4E9-050B-4254-17596B649DA0}"/>
                </a:ext>
              </a:extLst>
            </p:cNvPr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679;p43">
              <a:extLst>
                <a:ext uri="{FF2B5EF4-FFF2-40B4-BE49-F238E27FC236}">
                  <a16:creationId xmlns:a16="http://schemas.microsoft.com/office/drawing/2014/main" id="{A9704E7A-0B95-7EBC-55EE-F47375181352}"/>
                </a:ext>
              </a:extLst>
            </p:cNvPr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680;p43">
              <a:extLst>
                <a:ext uri="{FF2B5EF4-FFF2-40B4-BE49-F238E27FC236}">
                  <a16:creationId xmlns:a16="http://schemas.microsoft.com/office/drawing/2014/main" id="{E65B3CF3-4163-B976-BDED-9ACDDA505B8D}"/>
                </a:ext>
              </a:extLst>
            </p:cNvPr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681;p43">
              <a:extLst>
                <a:ext uri="{FF2B5EF4-FFF2-40B4-BE49-F238E27FC236}">
                  <a16:creationId xmlns:a16="http://schemas.microsoft.com/office/drawing/2014/main" id="{E587EE6E-D165-47D5-A9B6-2B66F1BFE122}"/>
                </a:ext>
              </a:extLst>
            </p:cNvPr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682;p43">
              <a:extLst>
                <a:ext uri="{FF2B5EF4-FFF2-40B4-BE49-F238E27FC236}">
                  <a16:creationId xmlns:a16="http://schemas.microsoft.com/office/drawing/2014/main" id="{7A0E93CA-4486-5A74-3714-84F28071571D}"/>
                </a:ext>
              </a:extLst>
            </p:cNvPr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683;p43">
              <a:extLst>
                <a:ext uri="{FF2B5EF4-FFF2-40B4-BE49-F238E27FC236}">
                  <a16:creationId xmlns:a16="http://schemas.microsoft.com/office/drawing/2014/main" id="{402992F5-9FAB-BB2A-9040-9D922AE86C50}"/>
                </a:ext>
              </a:extLst>
            </p:cNvPr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684;p43">
              <a:extLst>
                <a:ext uri="{FF2B5EF4-FFF2-40B4-BE49-F238E27FC236}">
                  <a16:creationId xmlns:a16="http://schemas.microsoft.com/office/drawing/2014/main" id="{AC8A2553-8E84-9E8E-3963-C767C204D398}"/>
                </a:ext>
              </a:extLst>
            </p:cNvPr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685;p43">
              <a:extLst>
                <a:ext uri="{FF2B5EF4-FFF2-40B4-BE49-F238E27FC236}">
                  <a16:creationId xmlns:a16="http://schemas.microsoft.com/office/drawing/2014/main" id="{18E223D9-0487-E546-AC03-BAC6D33C357B}"/>
                </a:ext>
              </a:extLst>
            </p:cNvPr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686;p43">
              <a:extLst>
                <a:ext uri="{FF2B5EF4-FFF2-40B4-BE49-F238E27FC236}">
                  <a16:creationId xmlns:a16="http://schemas.microsoft.com/office/drawing/2014/main" id="{F8936A3C-E514-DCAE-1646-DC6D7E188337}"/>
                </a:ext>
              </a:extLst>
            </p:cNvPr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687;p43">
              <a:extLst>
                <a:ext uri="{FF2B5EF4-FFF2-40B4-BE49-F238E27FC236}">
                  <a16:creationId xmlns:a16="http://schemas.microsoft.com/office/drawing/2014/main" id="{EB894914-8700-0DAC-4C85-0CC19CDF043E}"/>
                </a:ext>
              </a:extLst>
            </p:cNvPr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688;p43">
              <a:extLst>
                <a:ext uri="{FF2B5EF4-FFF2-40B4-BE49-F238E27FC236}">
                  <a16:creationId xmlns:a16="http://schemas.microsoft.com/office/drawing/2014/main" id="{D790CC6E-C428-0CF3-8EDF-1CC0B6E65500}"/>
                </a:ext>
              </a:extLst>
            </p:cNvPr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689;p43">
              <a:extLst>
                <a:ext uri="{FF2B5EF4-FFF2-40B4-BE49-F238E27FC236}">
                  <a16:creationId xmlns:a16="http://schemas.microsoft.com/office/drawing/2014/main" id="{9D61DE18-4513-5338-03E1-E525A4FDB1E4}"/>
                </a:ext>
              </a:extLst>
            </p:cNvPr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690;p43">
              <a:extLst>
                <a:ext uri="{FF2B5EF4-FFF2-40B4-BE49-F238E27FC236}">
                  <a16:creationId xmlns:a16="http://schemas.microsoft.com/office/drawing/2014/main" id="{22C31367-0BA3-3A82-BBD2-038C769BCC19}"/>
                </a:ext>
              </a:extLst>
            </p:cNvPr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691;p43">
              <a:extLst>
                <a:ext uri="{FF2B5EF4-FFF2-40B4-BE49-F238E27FC236}">
                  <a16:creationId xmlns:a16="http://schemas.microsoft.com/office/drawing/2014/main" id="{AA3CDD25-EEB2-73CB-3FD6-35E6A07F327E}"/>
                </a:ext>
              </a:extLst>
            </p:cNvPr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692;p43">
              <a:extLst>
                <a:ext uri="{FF2B5EF4-FFF2-40B4-BE49-F238E27FC236}">
                  <a16:creationId xmlns:a16="http://schemas.microsoft.com/office/drawing/2014/main" id="{9C6C15C2-56F9-7928-8CFE-39698E7881DB}"/>
                </a:ext>
              </a:extLst>
            </p:cNvPr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693;p43">
              <a:extLst>
                <a:ext uri="{FF2B5EF4-FFF2-40B4-BE49-F238E27FC236}">
                  <a16:creationId xmlns:a16="http://schemas.microsoft.com/office/drawing/2014/main" id="{20287A88-AD5E-FC1E-B880-7AE1D8BE5015}"/>
                </a:ext>
              </a:extLst>
            </p:cNvPr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694;p43">
              <a:extLst>
                <a:ext uri="{FF2B5EF4-FFF2-40B4-BE49-F238E27FC236}">
                  <a16:creationId xmlns:a16="http://schemas.microsoft.com/office/drawing/2014/main" id="{6EDD95AB-6FE6-A661-B300-25DA3400A338}"/>
                </a:ext>
              </a:extLst>
            </p:cNvPr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695;p43">
              <a:extLst>
                <a:ext uri="{FF2B5EF4-FFF2-40B4-BE49-F238E27FC236}">
                  <a16:creationId xmlns:a16="http://schemas.microsoft.com/office/drawing/2014/main" id="{946F91C6-C39B-CA65-08E1-63B81109890A}"/>
                </a:ext>
              </a:extLst>
            </p:cNvPr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696;p43">
              <a:extLst>
                <a:ext uri="{FF2B5EF4-FFF2-40B4-BE49-F238E27FC236}">
                  <a16:creationId xmlns:a16="http://schemas.microsoft.com/office/drawing/2014/main" id="{642818F5-C703-485D-C302-4355C143AABB}"/>
                </a:ext>
              </a:extLst>
            </p:cNvPr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697;p43">
              <a:extLst>
                <a:ext uri="{FF2B5EF4-FFF2-40B4-BE49-F238E27FC236}">
                  <a16:creationId xmlns:a16="http://schemas.microsoft.com/office/drawing/2014/main" id="{ACCB49C2-9997-396B-6610-9205B8488126}"/>
                </a:ext>
              </a:extLst>
            </p:cNvPr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698;p43">
              <a:extLst>
                <a:ext uri="{FF2B5EF4-FFF2-40B4-BE49-F238E27FC236}">
                  <a16:creationId xmlns:a16="http://schemas.microsoft.com/office/drawing/2014/main" id="{F01E1514-F0B9-A037-B6FF-16E63758F63E}"/>
                </a:ext>
              </a:extLst>
            </p:cNvPr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699;p43">
              <a:extLst>
                <a:ext uri="{FF2B5EF4-FFF2-40B4-BE49-F238E27FC236}">
                  <a16:creationId xmlns:a16="http://schemas.microsoft.com/office/drawing/2014/main" id="{7D895123-0918-851D-B888-262918839BE6}"/>
                </a:ext>
              </a:extLst>
            </p:cNvPr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700;p43">
              <a:extLst>
                <a:ext uri="{FF2B5EF4-FFF2-40B4-BE49-F238E27FC236}">
                  <a16:creationId xmlns:a16="http://schemas.microsoft.com/office/drawing/2014/main" id="{5DF9E262-B313-867E-2296-F1AA23CC9F34}"/>
                </a:ext>
              </a:extLst>
            </p:cNvPr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701;p43">
              <a:extLst>
                <a:ext uri="{FF2B5EF4-FFF2-40B4-BE49-F238E27FC236}">
                  <a16:creationId xmlns:a16="http://schemas.microsoft.com/office/drawing/2014/main" id="{882A83B5-BD71-3B93-7F91-BD2B01B4BEB4}"/>
                </a:ext>
              </a:extLst>
            </p:cNvPr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702;p43">
              <a:extLst>
                <a:ext uri="{FF2B5EF4-FFF2-40B4-BE49-F238E27FC236}">
                  <a16:creationId xmlns:a16="http://schemas.microsoft.com/office/drawing/2014/main" id="{CA3F179D-E021-BE9D-2544-1EE82F9F87A4}"/>
                </a:ext>
              </a:extLst>
            </p:cNvPr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703;p43">
              <a:extLst>
                <a:ext uri="{FF2B5EF4-FFF2-40B4-BE49-F238E27FC236}">
                  <a16:creationId xmlns:a16="http://schemas.microsoft.com/office/drawing/2014/main" id="{8C1CAA48-D9FC-6364-EC3F-4C53F9317890}"/>
                </a:ext>
              </a:extLst>
            </p:cNvPr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704;p43">
              <a:extLst>
                <a:ext uri="{FF2B5EF4-FFF2-40B4-BE49-F238E27FC236}">
                  <a16:creationId xmlns:a16="http://schemas.microsoft.com/office/drawing/2014/main" id="{FC7E11AF-20FD-9A6E-6B38-8B996AD88303}"/>
                </a:ext>
              </a:extLst>
            </p:cNvPr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705;p43">
              <a:extLst>
                <a:ext uri="{FF2B5EF4-FFF2-40B4-BE49-F238E27FC236}">
                  <a16:creationId xmlns:a16="http://schemas.microsoft.com/office/drawing/2014/main" id="{953DB315-69FC-7B9B-2B13-5A02AB40C287}"/>
                </a:ext>
              </a:extLst>
            </p:cNvPr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706;p43">
              <a:extLst>
                <a:ext uri="{FF2B5EF4-FFF2-40B4-BE49-F238E27FC236}">
                  <a16:creationId xmlns:a16="http://schemas.microsoft.com/office/drawing/2014/main" id="{1A850C29-F418-6C65-0F2B-B86F36928DA9}"/>
                </a:ext>
              </a:extLst>
            </p:cNvPr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707;p43">
              <a:extLst>
                <a:ext uri="{FF2B5EF4-FFF2-40B4-BE49-F238E27FC236}">
                  <a16:creationId xmlns:a16="http://schemas.microsoft.com/office/drawing/2014/main" id="{5906AEEE-A338-9175-1CA7-E2C943276236}"/>
                </a:ext>
              </a:extLst>
            </p:cNvPr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708;p43">
              <a:extLst>
                <a:ext uri="{FF2B5EF4-FFF2-40B4-BE49-F238E27FC236}">
                  <a16:creationId xmlns:a16="http://schemas.microsoft.com/office/drawing/2014/main" id="{26ED2E61-7B06-8D2A-3354-E85D50B93EEF}"/>
                </a:ext>
              </a:extLst>
            </p:cNvPr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709;p43">
              <a:extLst>
                <a:ext uri="{FF2B5EF4-FFF2-40B4-BE49-F238E27FC236}">
                  <a16:creationId xmlns:a16="http://schemas.microsoft.com/office/drawing/2014/main" id="{A6B4E208-A317-0982-E2E8-38615B37EA19}"/>
                </a:ext>
              </a:extLst>
            </p:cNvPr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710;p43">
              <a:extLst>
                <a:ext uri="{FF2B5EF4-FFF2-40B4-BE49-F238E27FC236}">
                  <a16:creationId xmlns:a16="http://schemas.microsoft.com/office/drawing/2014/main" id="{D22A928C-A5A4-5290-6D80-63732EF33739}"/>
                </a:ext>
              </a:extLst>
            </p:cNvPr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711;p43">
              <a:extLst>
                <a:ext uri="{FF2B5EF4-FFF2-40B4-BE49-F238E27FC236}">
                  <a16:creationId xmlns:a16="http://schemas.microsoft.com/office/drawing/2014/main" id="{824EFA7A-59E7-A795-0942-0586B4502FFC}"/>
                </a:ext>
              </a:extLst>
            </p:cNvPr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712;p43">
              <a:extLst>
                <a:ext uri="{FF2B5EF4-FFF2-40B4-BE49-F238E27FC236}">
                  <a16:creationId xmlns:a16="http://schemas.microsoft.com/office/drawing/2014/main" id="{D893F023-298C-0C0E-612A-4D3E0779C9C8}"/>
                </a:ext>
              </a:extLst>
            </p:cNvPr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713;p43">
              <a:extLst>
                <a:ext uri="{FF2B5EF4-FFF2-40B4-BE49-F238E27FC236}">
                  <a16:creationId xmlns:a16="http://schemas.microsoft.com/office/drawing/2014/main" id="{0811694E-9F96-A245-329F-FDAFE15BF1AA}"/>
                </a:ext>
              </a:extLst>
            </p:cNvPr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714;p43">
              <a:extLst>
                <a:ext uri="{FF2B5EF4-FFF2-40B4-BE49-F238E27FC236}">
                  <a16:creationId xmlns:a16="http://schemas.microsoft.com/office/drawing/2014/main" id="{3090C079-0627-68CC-CCBA-3781CB5E965D}"/>
                </a:ext>
              </a:extLst>
            </p:cNvPr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715;p43">
              <a:extLst>
                <a:ext uri="{FF2B5EF4-FFF2-40B4-BE49-F238E27FC236}">
                  <a16:creationId xmlns:a16="http://schemas.microsoft.com/office/drawing/2014/main" id="{D849A7C8-E078-CD0E-D184-E4DB8FF672A8}"/>
                </a:ext>
              </a:extLst>
            </p:cNvPr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716;p43">
              <a:extLst>
                <a:ext uri="{FF2B5EF4-FFF2-40B4-BE49-F238E27FC236}">
                  <a16:creationId xmlns:a16="http://schemas.microsoft.com/office/drawing/2014/main" id="{C7549CD6-C0D8-44EC-B15D-7CA8611F0C2E}"/>
                </a:ext>
              </a:extLst>
            </p:cNvPr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717;p43">
              <a:extLst>
                <a:ext uri="{FF2B5EF4-FFF2-40B4-BE49-F238E27FC236}">
                  <a16:creationId xmlns:a16="http://schemas.microsoft.com/office/drawing/2014/main" id="{56A1B0F1-CA72-F3E1-8D98-B952FE3FF5E2}"/>
                </a:ext>
              </a:extLst>
            </p:cNvPr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718;p43">
              <a:extLst>
                <a:ext uri="{FF2B5EF4-FFF2-40B4-BE49-F238E27FC236}">
                  <a16:creationId xmlns:a16="http://schemas.microsoft.com/office/drawing/2014/main" id="{4D3665E8-2051-12CC-166A-686380CD057C}"/>
                </a:ext>
              </a:extLst>
            </p:cNvPr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719;p43">
              <a:extLst>
                <a:ext uri="{FF2B5EF4-FFF2-40B4-BE49-F238E27FC236}">
                  <a16:creationId xmlns:a16="http://schemas.microsoft.com/office/drawing/2014/main" id="{CD94B1BB-7DC1-E336-B3B5-1D89CDB7227E}"/>
                </a:ext>
              </a:extLst>
            </p:cNvPr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720;p43">
              <a:extLst>
                <a:ext uri="{FF2B5EF4-FFF2-40B4-BE49-F238E27FC236}">
                  <a16:creationId xmlns:a16="http://schemas.microsoft.com/office/drawing/2014/main" id="{09F5102F-E5DE-B786-7844-CB6E4F5F790E}"/>
                </a:ext>
              </a:extLst>
            </p:cNvPr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721;p43">
              <a:extLst>
                <a:ext uri="{FF2B5EF4-FFF2-40B4-BE49-F238E27FC236}">
                  <a16:creationId xmlns:a16="http://schemas.microsoft.com/office/drawing/2014/main" id="{C1B79547-4C35-E80E-FC4F-1B8011D67ACD}"/>
                </a:ext>
              </a:extLst>
            </p:cNvPr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722;p43">
              <a:extLst>
                <a:ext uri="{FF2B5EF4-FFF2-40B4-BE49-F238E27FC236}">
                  <a16:creationId xmlns:a16="http://schemas.microsoft.com/office/drawing/2014/main" id="{DD47FBFE-A377-5A40-FF39-205D625D9E0F}"/>
                </a:ext>
              </a:extLst>
            </p:cNvPr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723;p43">
              <a:extLst>
                <a:ext uri="{FF2B5EF4-FFF2-40B4-BE49-F238E27FC236}">
                  <a16:creationId xmlns:a16="http://schemas.microsoft.com/office/drawing/2014/main" id="{0384AE10-6837-AEFC-F329-40B1FE6F953F}"/>
                </a:ext>
              </a:extLst>
            </p:cNvPr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724;p43">
              <a:extLst>
                <a:ext uri="{FF2B5EF4-FFF2-40B4-BE49-F238E27FC236}">
                  <a16:creationId xmlns:a16="http://schemas.microsoft.com/office/drawing/2014/main" id="{FCD0EB4D-D68E-FDB1-B966-F99734FDE629}"/>
                </a:ext>
              </a:extLst>
            </p:cNvPr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725;p43">
              <a:extLst>
                <a:ext uri="{FF2B5EF4-FFF2-40B4-BE49-F238E27FC236}">
                  <a16:creationId xmlns:a16="http://schemas.microsoft.com/office/drawing/2014/main" id="{F60B6BAF-81F6-8BCA-4E8B-D3DA58256D73}"/>
                </a:ext>
              </a:extLst>
            </p:cNvPr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726;p43">
              <a:extLst>
                <a:ext uri="{FF2B5EF4-FFF2-40B4-BE49-F238E27FC236}">
                  <a16:creationId xmlns:a16="http://schemas.microsoft.com/office/drawing/2014/main" id="{5C450737-1424-2810-FC4B-F892D4F9D142}"/>
                </a:ext>
              </a:extLst>
            </p:cNvPr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727;p43">
              <a:extLst>
                <a:ext uri="{FF2B5EF4-FFF2-40B4-BE49-F238E27FC236}">
                  <a16:creationId xmlns:a16="http://schemas.microsoft.com/office/drawing/2014/main" id="{B455E32F-C2DC-39EA-68FF-CD7A01C4C573}"/>
                </a:ext>
              </a:extLst>
            </p:cNvPr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728;p43">
              <a:extLst>
                <a:ext uri="{FF2B5EF4-FFF2-40B4-BE49-F238E27FC236}">
                  <a16:creationId xmlns:a16="http://schemas.microsoft.com/office/drawing/2014/main" id="{43230060-EBEF-FAF6-3F2A-26BB2BAEC405}"/>
                </a:ext>
              </a:extLst>
            </p:cNvPr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729;p43">
              <a:extLst>
                <a:ext uri="{FF2B5EF4-FFF2-40B4-BE49-F238E27FC236}">
                  <a16:creationId xmlns:a16="http://schemas.microsoft.com/office/drawing/2014/main" id="{40FD03E0-9769-796D-F32D-D7F088EF2D40}"/>
                </a:ext>
              </a:extLst>
            </p:cNvPr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730;p43">
              <a:extLst>
                <a:ext uri="{FF2B5EF4-FFF2-40B4-BE49-F238E27FC236}">
                  <a16:creationId xmlns:a16="http://schemas.microsoft.com/office/drawing/2014/main" id="{F3809467-508D-D5A1-7DC4-A56501DAC29E}"/>
                </a:ext>
              </a:extLst>
            </p:cNvPr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731;p43">
              <a:extLst>
                <a:ext uri="{FF2B5EF4-FFF2-40B4-BE49-F238E27FC236}">
                  <a16:creationId xmlns:a16="http://schemas.microsoft.com/office/drawing/2014/main" id="{931FDFEA-FC9D-8FFA-1394-CAE263D66AA4}"/>
                </a:ext>
              </a:extLst>
            </p:cNvPr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732;p43">
              <a:extLst>
                <a:ext uri="{FF2B5EF4-FFF2-40B4-BE49-F238E27FC236}">
                  <a16:creationId xmlns:a16="http://schemas.microsoft.com/office/drawing/2014/main" id="{B7919B67-028F-C510-373F-9175647E4121}"/>
                </a:ext>
              </a:extLst>
            </p:cNvPr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733;p43">
              <a:extLst>
                <a:ext uri="{FF2B5EF4-FFF2-40B4-BE49-F238E27FC236}">
                  <a16:creationId xmlns:a16="http://schemas.microsoft.com/office/drawing/2014/main" id="{C922E072-C239-CBBF-5A6B-42BADD6BFE65}"/>
                </a:ext>
              </a:extLst>
            </p:cNvPr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734;p43">
              <a:extLst>
                <a:ext uri="{FF2B5EF4-FFF2-40B4-BE49-F238E27FC236}">
                  <a16:creationId xmlns:a16="http://schemas.microsoft.com/office/drawing/2014/main" id="{F6373953-512B-99ED-6C72-42AD83EB314C}"/>
                </a:ext>
              </a:extLst>
            </p:cNvPr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735;p43">
              <a:extLst>
                <a:ext uri="{FF2B5EF4-FFF2-40B4-BE49-F238E27FC236}">
                  <a16:creationId xmlns:a16="http://schemas.microsoft.com/office/drawing/2014/main" id="{1FF5E9CB-0A6C-2A31-015D-15A96973C137}"/>
                </a:ext>
              </a:extLst>
            </p:cNvPr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736;p43">
              <a:extLst>
                <a:ext uri="{FF2B5EF4-FFF2-40B4-BE49-F238E27FC236}">
                  <a16:creationId xmlns:a16="http://schemas.microsoft.com/office/drawing/2014/main" id="{5046F68D-45F0-9053-7024-4895A7DBDA31}"/>
                </a:ext>
              </a:extLst>
            </p:cNvPr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737;p43">
              <a:extLst>
                <a:ext uri="{FF2B5EF4-FFF2-40B4-BE49-F238E27FC236}">
                  <a16:creationId xmlns:a16="http://schemas.microsoft.com/office/drawing/2014/main" id="{C1AAB138-A053-0F70-1AF4-1D9A91BA36D9}"/>
                </a:ext>
              </a:extLst>
            </p:cNvPr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738;p43">
              <a:extLst>
                <a:ext uri="{FF2B5EF4-FFF2-40B4-BE49-F238E27FC236}">
                  <a16:creationId xmlns:a16="http://schemas.microsoft.com/office/drawing/2014/main" id="{5C810733-2ACC-B67A-1638-37810F064ED7}"/>
                </a:ext>
              </a:extLst>
            </p:cNvPr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739;p43">
              <a:extLst>
                <a:ext uri="{FF2B5EF4-FFF2-40B4-BE49-F238E27FC236}">
                  <a16:creationId xmlns:a16="http://schemas.microsoft.com/office/drawing/2014/main" id="{72030D7A-09C9-8564-A9AA-CCCD6BFC1BD4}"/>
                </a:ext>
              </a:extLst>
            </p:cNvPr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740;p43">
              <a:extLst>
                <a:ext uri="{FF2B5EF4-FFF2-40B4-BE49-F238E27FC236}">
                  <a16:creationId xmlns:a16="http://schemas.microsoft.com/office/drawing/2014/main" id="{4EADFB5A-05C9-5023-E174-093A8569E5D1}"/>
                </a:ext>
              </a:extLst>
            </p:cNvPr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741;p43">
              <a:extLst>
                <a:ext uri="{FF2B5EF4-FFF2-40B4-BE49-F238E27FC236}">
                  <a16:creationId xmlns:a16="http://schemas.microsoft.com/office/drawing/2014/main" id="{28B3C981-6A3C-024C-4C63-D98DDC785033}"/>
                </a:ext>
              </a:extLst>
            </p:cNvPr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742;p43">
              <a:extLst>
                <a:ext uri="{FF2B5EF4-FFF2-40B4-BE49-F238E27FC236}">
                  <a16:creationId xmlns:a16="http://schemas.microsoft.com/office/drawing/2014/main" id="{52AEF37E-E4F6-1F6E-3F56-711934BA3B5E}"/>
                </a:ext>
              </a:extLst>
            </p:cNvPr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743;p43">
              <a:extLst>
                <a:ext uri="{FF2B5EF4-FFF2-40B4-BE49-F238E27FC236}">
                  <a16:creationId xmlns:a16="http://schemas.microsoft.com/office/drawing/2014/main" id="{56E30D0B-160C-974C-2F7B-10B9F6ABC5B5}"/>
                </a:ext>
              </a:extLst>
            </p:cNvPr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744;p43">
              <a:extLst>
                <a:ext uri="{FF2B5EF4-FFF2-40B4-BE49-F238E27FC236}">
                  <a16:creationId xmlns:a16="http://schemas.microsoft.com/office/drawing/2014/main" id="{04A73B97-90A6-C89B-D606-AE4CAEA16761}"/>
                </a:ext>
              </a:extLst>
            </p:cNvPr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745;p43">
              <a:extLst>
                <a:ext uri="{FF2B5EF4-FFF2-40B4-BE49-F238E27FC236}">
                  <a16:creationId xmlns:a16="http://schemas.microsoft.com/office/drawing/2014/main" id="{5D480F05-3544-9616-50F1-5DD6A5167D7B}"/>
                </a:ext>
              </a:extLst>
            </p:cNvPr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746;p43">
              <a:extLst>
                <a:ext uri="{FF2B5EF4-FFF2-40B4-BE49-F238E27FC236}">
                  <a16:creationId xmlns:a16="http://schemas.microsoft.com/office/drawing/2014/main" id="{EF1C6B82-B899-70C9-4356-0CFF54607F93}"/>
                </a:ext>
              </a:extLst>
            </p:cNvPr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747;p43">
              <a:extLst>
                <a:ext uri="{FF2B5EF4-FFF2-40B4-BE49-F238E27FC236}">
                  <a16:creationId xmlns:a16="http://schemas.microsoft.com/office/drawing/2014/main" id="{8629BE3D-91DE-81A9-9054-D2B797753162}"/>
                </a:ext>
              </a:extLst>
            </p:cNvPr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748;p43">
              <a:extLst>
                <a:ext uri="{FF2B5EF4-FFF2-40B4-BE49-F238E27FC236}">
                  <a16:creationId xmlns:a16="http://schemas.microsoft.com/office/drawing/2014/main" id="{54E28454-1382-B502-5506-65ADAF1E271C}"/>
                </a:ext>
              </a:extLst>
            </p:cNvPr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749;p43">
              <a:extLst>
                <a:ext uri="{FF2B5EF4-FFF2-40B4-BE49-F238E27FC236}">
                  <a16:creationId xmlns:a16="http://schemas.microsoft.com/office/drawing/2014/main" id="{F2B0F0CE-0577-F0B1-CF8A-9D44B93B74CB}"/>
                </a:ext>
              </a:extLst>
            </p:cNvPr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750;p43">
              <a:extLst>
                <a:ext uri="{FF2B5EF4-FFF2-40B4-BE49-F238E27FC236}">
                  <a16:creationId xmlns:a16="http://schemas.microsoft.com/office/drawing/2014/main" id="{51AA78D8-7C14-8BB2-F576-3C6D737C19BB}"/>
                </a:ext>
              </a:extLst>
            </p:cNvPr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751;p43">
              <a:extLst>
                <a:ext uri="{FF2B5EF4-FFF2-40B4-BE49-F238E27FC236}">
                  <a16:creationId xmlns:a16="http://schemas.microsoft.com/office/drawing/2014/main" id="{7FFB448F-8AE2-78A0-D936-CF9FA8903A60}"/>
                </a:ext>
              </a:extLst>
            </p:cNvPr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752;p43">
              <a:extLst>
                <a:ext uri="{FF2B5EF4-FFF2-40B4-BE49-F238E27FC236}">
                  <a16:creationId xmlns:a16="http://schemas.microsoft.com/office/drawing/2014/main" id="{2961A651-6A37-AB0B-30E9-98458DFEBA38}"/>
                </a:ext>
              </a:extLst>
            </p:cNvPr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753;p43">
              <a:extLst>
                <a:ext uri="{FF2B5EF4-FFF2-40B4-BE49-F238E27FC236}">
                  <a16:creationId xmlns:a16="http://schemas.microsoft.com/office/drawing/2014/main" id="{5959169B-B53D-3571-FB50-63F6DD125707}"/>
                </a:ext>
              </a:extLst>
            </p:cNvPr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754;p43">
              <a:extLst>
                <a:ext uri="{FF2B5EF4-FFF2-40B4-BE49-F238E27FC236}">
                  <a16:creationId xmlns:a16="http://schemas.microsoft.com/office/drawing/2014/main" id="{9A0C7D5D-6C6F-5B2A-65A1-0DA6A189692D}"/>
                </a:ext>
              </a:extLst>
            </p:cNvPr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755;p43">
              <a:extLst>
                <a:ext uri="{FF2B5EF4-FFF2-40B4-BE49-F238E27FC236}">
                  <a16:creationId xmlns:a16="http://schemas.microsoft.com/office/drawing/2014/main" id="{283B9998-1EF1-EBE9-62A0-F3DAE78FF164}"/>
                </a:ext>
              </a:extLst>
            </p:cNvPr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756;p43">
              <a:extLst>
                <a:ext uri="{FF2B5EF4-FFF2-40B4-BE49-F238E27FC236}">
                  <a16:creationId xmlns:a16="http://schemas.microsoft.com/office/drawing/2014/main" id="{8856BF42-1B6F-1A4D-1AB4-DAD6E8F06F1F}"/>
                </a:ext>
              </a:extLst>
            </p:cNvPr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757;p43">
              <a:extLst>
                <a:ext uri="{FF2B5EF4-FFF2-40B4-BE49-F238E27FC236}">
                  <a16:creationId xmlns:a16="http://schemas.microsoft.com/office/drawing/2014/main" id="{C6156E60-1931-D9E4-73E1-A4252C4EC224}"/>
                </a:ext>
              </a:extLst>
            </p:cNvPr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758;p43">
              <a:extLst>
                <a:ext uri="{FF2B5EF4-FFF2-40B4-BE49-F238E27FC236}">
                  <a16:creationId xmlns:a16="http://schemas.microsoft.com/office/drawing/2014/main" id="{2B32A864-0317-7D11-E686-7D97E1590C3A}"/>
                </a:ext>
              </a:extLst>
            </p:cNvPr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759;p43">
              <a:extLst>
                <a:ext uri="{FF2B5EF4-FFF2-40B4-BE49-F238E27FC236}">
                  <a16:creationId xmlns:a16="http://schemas.microsoft.com/office/drawing/2014/main" id="{F443968C-12F6-552A-DB26-B3A0A76E120D}"/>
                </a:ext>
              </a:extLst>
            </p:cNvPr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760;p43">
              <a:extLst>
                <a:ext uri="{FF2B5EF4-FFF2-40B4-BE49-F238E27FC236}">
                  <a16:creationId xmlns:a16="http://schemas.microsoft.com/office/drawing/2014/main" id="{2370B262-EEEB-F414-7FE8-38BCFEE6736D}"/>
                </a:ext>
              </a:extLst>
            </p:cNvPr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761;p43">
              <a:extLst>
                <a:ext uri="{FF2B5EF4-FFF2-40B4-BE49-F238E27FC236}">
                  <a16:creationId xmlns:a16="http://schemas.microsoft.com/office/drawing/2014/main" id="{7E3B0622-2C21-B0D5-E850-4B98EA6195AA}"/>
                </a:ext>
              </a:extLst>
            </p:cNvPr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762;p43">
              <a:extLst>
                <a:ext uri="{FF2B5EF4-FFF2-40B4-BE49-F238E27FC236}">
                  <a16:creationId xmlns:a16="http://schemas.microsoft.com/office/drawing/2014/main" id="{CEB4A838-B3A0-0B9A-0429-C09235AAA782}"/>
                </a:ext>
              </a:extLst>
            </p:cNvPr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763;p43">
              <a:extLst>
                <a:ext uri="{FF2B5EF4-FFF2-40B4-BE49-F238E27FC236}">
                  <a16:creationId xmlns:a16="http://schemas.microsoft.com/office/drawing/2014/main" id="{FDFF36E1-44EA-5B8C-A415-CAD15358507C}"/>
                </a:ext>
              </a:extLst>
            </p:cNvPr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764;p43">
              <a:extLst>
                <a:ext uri="{FF2B5EF4-FFF2-40B4-BE49-F238E27FC236}">
                  <a16:creationId xmlns:a16="http://schemas.microsoft.com/office/drawing/2014/main" id="{4A31F6A1-D76D-A367-0AD0-453213C2F389}"/>
                </a:ext>
              </a:extLst>
            </p:cNvPr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765;p43">
              <a:extLst>
                <a:ext uri="{FF2B5EF4-FFF2-40B4-BE49-F238E27FC236}">
                  <a16:creationId xmlns:a16="http://schemas.microsoft.com/office/drawing/2014/main" id="{0D50CCC9-C7A9-594F-4B29-89DA52B851DA}"/>
                </a:ext>
              </a:extLst>
            </p:cNvPr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766;p43">
              <a:extLst>
                <a:ext uri="{FF2B5EF4-FFF2-40B4-BE49-F238E27FC236}">
                  <a16:creationId xmlns:a16="http://schemas.microsoft.com/office/drawing/2014/main" id="{F6CCE02E-40C4-43C1-4680-8B59095DF95C}"/>
                </a:ext>
              </a:extLst>
            </p:cNvPr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767;p43">
              <a:extLst>
                <a:ext uri="{FF2B5EF4-FFF2-40B4-BE49-F238E27FC236}">
                  <a16:creationId xmlns:a16="http://schemas.microsoft.com/office/drawing/2014/main" id="{28E3EE91-A462-5F78-B310-F722C49FD756}"/>
                </a:ext>
              </a:extLst>
            </p:cNvPr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768;p43">
              <a:extLst>
                <a:ext uri="{FF2B5EF4-FFF2-40B4-BE49-F238E27FC236}">
                  <a16:creationId xmlns:a16="http://schemas.microsoft.com/office/drawing/2014/main" id="{23FFF1C2-3D75-0A90-4E36-AA40B4370A00}"/>
                </a:ext>
              </a:extLst>
            </p:cNvPr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769;p43">
              <a:extLst>
                <a:ext uri="{FF2B5EF4-FFF2-40B4-BE49-F238E27FC236}">
                  <a16:creationId xmlns:a16="http://schemas.microsoft.com/office/drawing/2014/main" id="{2EBDF3F5-4504-0723-753E-8DB0EA2B4744}"/>
                </a:ext>
              </a:extLst>
            </p:cNvPr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770;p43">
              <a:extLst>
                <a:ext uri="{FF2B5EF4-FFF2-40B4-BE49-F238E27FC236}">
                  <a16:creationId xmlns:a16="http://schemas.microsoft.com/office/drawing/2014/main" id="{E6B94815-B376-2DD3-7F96-BD730E57580A}"/>
                </a:ext>
              </a:extLst>
            </p:cNvPr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771;p43">
              <a:extLst>
                <a:ext uri="{FF2B5EF4-FFF2-40B4-BE49-F238E27FC236}">
                  <a16:creationId xmlns:a16="http://schemas.microsoft.com/office/drawing/2014/main" id="{391D3568-54E2-1DAE-3344-30D71628D67E}"/>
                </a:ext>
              </a:extLst>
            </p:cNvPr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772;p43">
              <a:extLst>
                <a:ext uri="{FF2B5EF4-FFF2-40B4-BE49-F238E27FC236}">
                  <a16:creationId xmlns:a16="http://schemas.microsoft.com/office/drawing/2014/main" id="{8C1F735B-A585-0B70-AEA6-E22B6D410EF9}"/>
                </a:ext>
              </a:extLst>
            </p:cNvPr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773;p43">
              <a:extLst>
                <a:ext uri="{FF2B5EF4-FFF2-40B4-BE49-F238E27FC236}">
                  <a16:creationId xmlns:a16="http://schemas.microsoft.com/office/drawing/2014/main" id="{11B88408-8480-0225-D836-CE16480CA28B}"/>
                </a:ext>
              </a:extLst>
            </p:cNvPr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774;p43">
              <a:extLst>
                <a:ext uri="{FF2B5EF4-FFF2-40B4-BE49-F238E27FC236}">
                  <a16:creationId xmlns:a16="http://schemas.microsoft.com/office/drawing/2014/main" id="{29D41123-C397-075F-2FDF-F1D7B1F61C87}"/>
                </a:ext>
              </a:extLst>
            </p:cNvPr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775;p43">
              <a:extLst>
                <a:ext uri="{FF2B5EF4-FFF2-40B4-BE49-F238E27FC236}">
                  <a16:creationId xmlns:a16="http://schemas.microsoft.com/office/drawing/2014/main" id="{F19C2F2E-4F89-4740-213E-D259F92E331A}"/>
                </a:ext>
              </a:extLst>
            </p:cNvPr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776;p43">
              <a:extLst>
                <a:ext uri="{FF2B5EF4-FFF2-40B4-BE49-F238E27FC236}">
                  <a16:creationId xmlns:a16="http://schemas.microsoft.com/office/drawing/2014/main" id="{29D2C823-3B71-1145-DBA6-9555FA35F128}"/>
                </a:ext>
              </a:extLst>
            </p:cNvPr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777;p43">
              <a:extLst>
                <a:ext uri="{FF2B5EF4-FFF2-40B4-BE49-F238E27FC236}">
                  <a16:creationId xmlns:a16="http://schemas.microsoft.com/office/drawing/2014/main" id="{D15B50D9-1A54-928B-ACA5-6345829DED93}"/>
                </a:ext>
              </a:extLst>
            </p:cNvPr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778;p43">
              <a:extLst>
                <a:ext uri="{FF2B5EF4-FFF2-40B4-BE49-F238E27FC236}">
                  <a16:creationId xmlns:a16="http://schemas.microsoft.com/office/drawing/2014/main" id="{ADF844CD-B5A0-B469-19E1-B0CE22E367DD}"/>
                </a:ext>
              </a:extLst>
            </p:cNvPr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779;p43">
              <a:extLst>
                <a:ext uri="{FF2B5EF4-FFF2-40B4-BE49-F238E27FC236}">
                  <a16:creationId xmlns:a16="http://schemas.microsoft.com/office/drawing/2014/main" id="{0B43304D-60FB-B587-F1F2-781B41BDF6CF}"/>
                </a:ext>
              </a:extLst>
            </p:cNvPr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780;p43">
              <a:extLst>
                <a:ext uri="{FF2B5EF4-FFF2-40B4-BE49-F238E27FC236}">
                  <a16:creationId xmlns:a16="http://schemas.microsoft.com/office/drawing/2014/main" id="{EB3A86ED-3B6C-73BD-07E6-62D2400EFD67}"/>
                </a:ext>
              </a:extLst>
            </p:cNvPr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781;p43">
              <a:extLst>
                <a:ext uri="{FF2B5EF4-FFF2-40B4-BE49-F238E27FC236}">
                  <a16:creationId xmlns:a16="http://schemas.microsoft.com/office/drawing/2014/main" id="{4FBFB038-CF41-51EE-7AE8-6137771EAF52}"/>
                </a:ext>
              </a:extLst>
            </p:cNvPr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782;p43">
              <a:extLst>
                <a:ext uri="{FF2B5EF4-FFF2-40B4-BE49-F238E27FC236}">
                  <a16:creationId xmlns:a16="http://schemas.microsoft.com/office/drawing/2014/main" id="{DA3B999F-D153-2D26-A3F9-A904E7DF85D4}"/>
                </a:ext>
              </a:extLst>
            </p:cNvPr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783;p43">
              <a:extLst>
                <a:ext uri="{FF2B5EF4-FFF2-40B4-BE49-F238E27FC236}">
                  <a16:creationId xmlns:a16="http://schemas.microsoft.com/office/drawing/2014/main" id="{5D98A03B-8D7B-62E5-54F7-9F3CCE22F6CA}"/>
                </a:ext>
              </a:extLst>
            </p:cNvPr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784;p43">
              <a:extLst>
                <a:ext uri="{FF2B5EF4-FFF2-40B4-BE49-F238E27FC236}">
                  <a16:creationId xmlns:a16="http://schemas.microsoft.com/office/drawing/2014/main" id="{4FD6F8DC-57ED-7093-CCC1-C78925C15538}"/>
                </a:ext>
              </a:extLst>
            </p:cNvPr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785;p43">
              <a:extLst>
                <a:ext uri="{FF2B5EF4-FFF2-40B4-BE49-F238E27FC236}">
                  <a16:creationId xmlns:a16="http://schemas.microsoft.com/office/drawing/2014/main" id="{E04945FE-1BA4-67A2-22AA-DB9BBC53F24F}"/>
                </a:ext>
              </a:extLst>
            </p:cNvPr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786;p43">
              <a:extLst>
                <a:ext uri="{FF2B5EF4-FFF2-40B4-BE49-F238E27FC236}">
                  <a16:creationId xmlns:a16="http://schemas.microsoft.com/office/drawing/2014/main" id="{84CAF5D3-C0F3-DD6E-D1F1-CA92794FFB3F}"/>
                </a:ext>
              </a:extLst>
            </p:cNvPr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787;p43">
              <a:extLst>
                <a:ext uri="{FF2B5EF4-FFF2-40B4-BE49-F238E27FC236}">
                  <a16:creationId xmlns:a16="http://schemas.microsoft.com/office/drawing/2014/main" id="{22E3BED4-39B7-0E11-26A0-C710D32A2B7A}"/>
                </a:ext>
              </a:extLst>
            </p:cNvPr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788;p43">
              <a:extLst>
                <a:ext uri="{FF2B5EF4-FFF2-40B4-BE49-F238E27FC236}">
                  <a16:creationId xmlns:a16="http://schemas.microsoft.com/office/drawing/2014/main" id="{2B4FC78B-9090-0C9A-A0AF-1289E269061E}"/>
                </a:ext>
              </a:extLst>
            </p:cNvPr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789;p43">
              <a:extLst>
                <a:ext uri="{FF2B5EF4-FFF2-40B4-BE49-F238E27FC236}">
                  <a16:creationId xmlns:a16="http://schemas.microsoft.com/office/drawing/2014/main" id="{C2913B15-F954-EA62-AD57-6B84C28E89A2}"/>
                </a:ext>
              </a:extLst>
            </p:cNvPr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790;p43">
              <a:extLst>
                <a:ext uri="{FF2B5EF4-FFF2-40B4-BE49-F238E27FC236}">
                  <a16:creationId xmlns:a16="http://schemas.microsoft.com/office/drawing/2014/main" id="{75DE98EC-EC3E-A44B-26F7-5327D7364163}"/>
                </a:ext>
              </a:extLst>
            </p:cNvPr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791;p43">
              <a:extLst>
                <a:ext uri="{FF2B5EF4-FFF2-40B4-BE49-F238E27FC236}">
                  <a16:creationId xmlns:a16="http://schemas.microsoft.com/office/drawing/2014/main" id="{31C44DF3-0527-A9F7-6D15-F327738A57E0}"/>
                </a:ext>
              </a:extLst>
            </p:cNvPr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792;p43">
              <a:extLst>
                <a:ext uri="{FF2B5EF4-FFF2-40B4-BE49-F238E27FC236}">
                  <a16:creationId xmlns:a16="http://schemas.microsoft.com/office/drawing/2014/main" id="{1B3CAA35-27FC-EC9A-F007-7320E26A0100}"/>
                </a:ext>
              </a:extLst>
            </p:cNvPr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793;p43">
              <a:extLst>
                <a:ext uri="{FF2B5EF4-FFF2-40B4-BE49-F238E27FC236}">
                  <a16:creationId xmlns:a16="http://schemas.microsoft.com/office/drawing/2014/main" id="{4D502C09-40DD-9F3B-5D45-D9EF80FC7825}"/>
                </a:ext>
              </a:extLst>
            </p:cNvPr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794;p43">
              <a:extLst>
                <a:ext uri="{FF2B5EF4-FFF2-40B4-BE49-F238E27FC236}">
                  <a16:creationId xmlns:a16="http://schemas.microsoft.com/office/drawing/2014/main" id="{4E8B3F67-EA9D-3D7A-7E9E-9495A58C1AAA}"/>
                </a:ext>
              </a:extLst>
            </p:cNvPr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795;p43">
              <a:extLst>
                <a:ext uri="{FF2B5EF4-FFF2-40B4-BE49-F238E27FC236}">
                  <a16:creationId xmlns:a16="http://schemas.microsoft.com/office/drawing/2014/main" id="{C1613347-FF1E-3767-1DAE-B43B85F92490}"/>
                </a:ext>
              </a:extLst>
            </p:cNvPr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796;p43">
              <a:extLst>
                <a:ext uri="{FF2B5EF4-FFF2-40B4-BE49-F238E27FC236}">
                  <a16:creationId xmlns:a16="http://schemas.microsoft.com/office/drawing/2014/main" id="{5BDACE9D-B61E-351A-C632-4BACDCA15F55}"/>
                </a:ext>
              </a:extLst>
            </p:cNvPr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797;p43">
              <a:extLst>
                <a:ext uri="{FF2B5EF4-FFF2-40B4-BE49-F238E27FC236}">
                  <a16:creationId xmlns:a16="http://schemas.microsoft.com/office/drawing/2014/main" id="{F22FF61B-307E-FB76-D0A3-61097C6B8CFF}"/>
                </a:ext>
              </a:extLst>
            </p:cNvPr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798;p43">
              <a:extLst>
                <a:ext uri="{FF2B5EF4-FFF2-40B4-BE49-F238E27FC236}">
                  <a16:creationId xmlns:a16="http://schemas.microsoft.com/office/drawing/2014/main" id="{26CBB0B4-B528-CA4B-2BDD-F8AB1241CC31}"/>
                </a:ext>
              </a:extLst>
            </p:cNvPr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799;p43">
              <a:extLst>
                <a:ext uri="{FF2B5EF4-FFF2-40B4-BE49-F238E27FC236}">
                  <a16:creationId xmlns:a16="http://schemas.microsoft.com/office/drawing/2014/main" id="{40CA6131-D92F-1E1D-D005-1180EACDE41B}"/>
                </a:ext>
              </a:extLst>
            </p:cNvPr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800;p43">
              <a:extLst>
                <a:ext uri="{FF2B5EF4-FFF2-40B4-BE49-F238E27FC236}">
                  <a16:creationId xmlns:a16="http://schemas.microsoft.com/office/drawing/2014/main" id="{A0A45CB2-EDA6-DD69-C8C7-FDD656DFDA1C}"/>
                </a:ext>
              </a:extLst>
            </p:cNvPr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801;p43">
              <a:extLst>
                <a:ext uri="{FF2B5EF4-FFF2-40B4-BE49-F238E27FC236}">
                  <a16:creationId xmlns:a16="http://schemas.microsoft.com/office/drawing/2014/main" id="{C220946F-1410-2C99-1187-A0364F240E4E}"/>
                </a:ext>
              </a:extLst>
            </p:cNvPr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802;p43">
              <a:extLst>
                <a:ext uri="{FF2B5EF4-FFF2-40B4-BE49-F238E27FC236}">
                  <a16:creationId xmlns:a16="http://schemas.microsoft.com/office/drawing/2014/main" id="{261E793F-19F9-6C5B-4D55-C91660DF6304}"/>
                </a:ext>
              </a:extLst>
            </p:cNvPr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803;p43">
              <a:extLst>
                <a:ext uri="{FF2B5EF4-FFF2-40B4-BE49-F238E27FC236}">
                  <a16:creationId xmlns:a16="http://schemas.microsoft.com/office/drawing/2014/main" id="{44B086C4-67EE-2085-E0D4-29749806F413}"/>
                </a:ext>
              </a:extLst>
            </p:cNvPr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804;p43">
              <a:extLst>
                <a:ext uri="{FF2B5EF4-FFF2-40B4-BE49-F238E27FC236}">
                  <a16:creationId xmlns:a16="http://schemas.microsoft.com/office/drawing/2014/main" id="{14DEDE80-415D-C82C-92B3-46B18A5FC8EC}"/>
                </a:ext>
              </a:extLst>
            </p:cNvPr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805;p43">
              <a:extLst>
                <a:ext uri="{FF2B5EF4-FFF2-40B4-BE49-F238E27FC236}">
                  <a16:creationId xmlns:a16="http://schemas.microsoft.com/office/drawing/2014/main" id="{BEECCD58-C849-1CC8-995B-4006498B8B8B}"/>
                </a:ext>
              </a:extLst>
            </p:cNvPr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806;p43">
              <a:extLst>
                <a:ext uri="{FF2B5EF4-FFF2-40B4-BE49-F238E27FC236}">
                  <a16:creationId xmlns:a16="http://schemas.microsoft.com/office/drawing/2014/main" id="{37CC62F5-4876-6ABB-4590-ACA4A9DD684B}"/>
                </a:ext>
              </a:extLst>
            </p:cNvPr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807;p43">
              <a:extLst>
                <a:ext uri="{FF2B5EF4-FFF2-40B4-BE49-F238E27FC236}">
                  <a16:creationId xmlns:a16="http://schemas.microsoft.com/office/drawing/2014/main" id="{059D8470-1989-869C-941F-B391D71EEEAB}"/>
                </a:ext>
              </a:extLst>
            </p:cNvPr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808;p43">
              <a:extLst>
                <a:ext uri="{FF2B5EF4-FFF2-40B4-BE49-F238E27FC236}">
                  <a16:creationId xmlns:a16="http://schemas.microsoft.com/office/drawing/2014/main" id="{67437E3B-2A67-C4AD-880E-61012660B601}"/>
                </a:ext>
              </a:extLst>
            </p:cNvPr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809;p43">
              <a:extLst>
                <a:ext uri="{FF2B5EF4-FFF2-40B4-BE49-F238E27FC236}">
                  <a16:creationId xmlns:a16="http://schemas.microsoft.com/office/drawing/2014/main" id="{868648DA-6FE6-0034-200D-43ADB43D1D51}"/>
                </a:ext>
              </a:extLst>
            </p:cNvPr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810;p43">
              <a:extLst>
                <a:ext uri="{FF2B5EF4-FFF2-40B4-BE49-F238E27FC236}">
                  <a16:creationId xmlns:a16="http://schemas.microsoft.com/office/drawing/2014/main" id="{F9D47E4E-2289-FE04-C312-3504C44EA9CC}"/>
                </a:ext>
              </a:extLst>
            </p:cNvPr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811;p43">
              <a:extLst>
                <a:ext uri="{FF2B5EF4-FFF2-40B4-BE49-F238E27FC236}">
                  <a16:creationId xmlns:a16="http://schemas.microsoft.com/office/drawing/2014/main" id="{934977C4-E257-8483-189D-B2663EABF321}"/>
                </a:ext>
              </a:extLst>
            </p:cNvPr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812;p43">
              <a:extLst>
                <a:ext uri="{FF2B5EF4-FFF2-40B4-BE49-F238E27FC236}">
                  <a16:creationId xmlns:a16="http://schemas.microsoft.com/office/drawing/2014/main" id="{88408887-EE4B-75BB-F60A-84E30A83F4D3}"/>
                </a:ext>
              </a:extLst>
            </p:cNvPr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813;p43">
              <a:extLst>
                <a:ext uri="{FF2B5EF4-FFF2-40B4-BE49-F238E27FC236}">
                  <a16:creationId xmlns:a16="http://schemas.microsoft.com/office/drawing/2014/main" id="{4F40754D-B7D7-9CEA-D2CE-F1EA04E62053}"/>
                </a:ext>
              </a:extLst>
            </p:cNvPr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814;p43">
              <a:extLst>
                <a:ext uri="{FF2B5EF4-FFF2-40B4-BE49-F238E27FC236}">
                  <a16:creationId xmlns:a16="http://schemas.microsoft.com/office/drawing/2014/main" id="{78164768-4110-EDAF-B7D5-56115805CB4E}"/>
                </a:ext>
              </a:extLst>
            </p:cNvPr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815;p43">
              <a:extLst>
                <a:ext uri="{FF2B5EF4-FFF2-40B4-BE49-F238E27FC236}">
                  <a16:creationId xmlns:a16="http://schemas.microsoft.com/office/drawing/2014/main" id="{1D1F24FB-1241-8675-13F0-82EBB2AC03C6}"/>
                </a:ext>
              </a:extLst>
            </p:cNvPr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816;p43">
              <a:extLst>
                <a:ext uri="{FF2B5EF4-FFF2-40B4-BE49-F238E27FC236}">
                  <a16:creationId xmlns:a16="http://schemas.microsoft.com/office/drawing/2014/main" id="{F067DF5A-3C81-951E-D3E1-61916DE371C7}"/>
                </a:ext>
              </a:extLst>
            </p:cNvPr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817;p43">
              <a:extLst>
                <a:ext uri="{FF2B5EF4-FFF2-40B4-BE49-F238E27FC236}">
                  <a16:creationId xmlns:a16="http://schemas.microsoft.com/office/drawing/2014/main" id="{99098EE5-4D59-8E9D-B408-66B4A1E5E0DD}"/>
                </a:ext>
              </a:extLst>
            </p:cNvPr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818;p43">
              <a:extLst>
                <a:ext uri="{FF2B5EF4-FFF2-40B4-BE49-F238E27FC236}">
                  <a16:creationId xmlns:a16="http://schemas.microsoft.com/office/drawing/2014/main" id="{183A3AA0-7F09-DF9F-2429-37867A1E152C}"/>
                </a:ext>
              </a:extLst>
            </p:cNvPr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819;p43">
              <a:extLst>
                <a:ext uri="{FF2B5EF4-FFF2-40B4-BE49-F238E27FC236}">
                  <a16:creationId xmlns:a16="http://schemas.microsoft.com/office/drawing/2014/main" id="{2CEA74BE-22C4-3BCE-5820-609794F0DAB5}"/>
                </a:ext>
              </a:extLst>
            </p:cNvPr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820;p43">
              <a:extLst>
                <a:ext uri="{FF2B5EF4-FFF2-40B4-BE49-F238E27FC236}">
                  <a16:creationId xmlns:a16="http://schemas.microsoft.com/office/drawing/2014/main" id="{CDA166EC-9EDF-FB00-29D7-6FCEDBE2D08D}"/>
                </a:ext>
              </a:extLst>
            </p:cNvPr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821;p43">
              <a:extLst>
                <a:ext uri="{FF2B5EF4-FFF2-40B4-BE49-F238E27FC236}">
                  <a16:creationId xmlns:a16="http://schemas.microsoft.com/office/drawing/2014/main" id="{436BBCBC-8E59-BBA2-C54A-3E1D4E67658D}"/>
                </a:ext>
              </a:extLst>
            </p:cNvPr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822;p43">
              <a:extLst>
                <a:ext uri="{FF2B5EF4-FFF2-40B4-BE49-F238E27FC236}">
                  <a16:creationId xmlns:a16="http://schemas.microsoft.com/office/drawing/2014/main" id="{F6426409-5789-6D8D-A664-8C5F00ABCA91}"/>
                </a:ext>
              </a:extLst>
            </p:cNvPr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823;p43">
              <a:extLst>
                <a:ext uri="{FF2B5EF4-FFF2-40B4-BE49-F238E27FC236}">
                  <a16:creationId xmlns:a16="http://schemas.microsoft.com/office/drawing/2014/main" id="{537E4ECC-4653-4DE6-4E78-87581B96D805}"/>
                </a:ext>
              </a:extLst>
            </p:cNvPr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824;p43">
              <a:extLst>
                <a:ext uri="{FF2B5EF4-FFF2-40B4-BE49-F238E27FC236}">
                  <a16:creationId xmlns:a16="http://schemas.microsoft.com/office/drawing/2014/main" id="{9D6D4077-27B5-9807-0C32-BD71EFA63856}"/>
                </a:ext>
              </a:extLst>
            </p:cNvPr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825;p43">
              <a:extLst>
                <a:ext uri="{FF2B5EF4-FFF2-40B4-BE49-F238E27FC236}">
                  <a16:creationId xmlns:a16="http://schemas.microsoft.com/office/drawing/2014/main" id="{DB4858E9-FD23-1B67-2AD6-77915692EFBC}"/>
                </a:ext>
              </a:extLst>
            </p:cNvPr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826;p43">
              <a:extLst>
                <a:ext uri="{FF2B5EF4-FFF2-40B4-BE49-F238E27FC236}">
                  <a16:creationId xmlns:a16="http://schemas.microsoft.com/office/drawing/2014/main" id="{487C25E0-0C26-68D6-ED78-C13DA22E13E3}"/>
                </a:ext>
              </a:extLst>
            </p:cNvPr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827;p43">
              <a:extLst>
                <a:ext uri="{FF2B5EF4-FFF2-40B4-BE49-F238E27FC236}">
                  <a16:creationId xmlns:a16="http://schemas.microsoft.com/office/drawing/2014/main" id="{6C591EA1-B0C5-447A-EEC3-5EAC473A9F84}"/>
                </a:ext>
              </a:extLst>
            </p:cNvPr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828;p43">
              <a:extLst>
                <a:ext uri="{FF2B5EF4-FFF2-40B4-BE49-F238E27FC236}">
                  <a16:creationId xmlns:a16="http://schemas.microsoft.com/office/drawing/2014/main" id="{04D7B277-0191-276D-1B76-F00FCF7C5D27}"/>
                </a:ext>
              </a:extLst>
            </p:cNvPr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829;p43">
              <a:extLst>
                <a:ext uri="{FF2B5EF4-FFF2-40B4-BE49-F238E27FC236}">
                  <a16:creationId xmlns:a16="http://schemas.microsoft.com/office/drawing/2014/main" id="{FFE3228E-14EB-C13D-8592-8C130A489018}"/>
                </a:ext>
              </a:extLst>
            </p:cNvPr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830;p43">
              <a:extLst>
                <a:ext uri="{FF2B5EF4-FFF2-40B4-BE49-F238E27FC236}">
                  <a16:creationId xmlns:a16="http://schemas.microsoft.com/office/drawing/2014/main" id="{C04D3AF4-13A6-1906-EEDD-41505D0AAD9D}"/>
                </a:ext>
              </a:extLst>
            </p:cNvPr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831;p43">
              <a:extLst>
                <a:ext uri="{FF2B5EF4-FFF2-40B4-BE49-F238E27FC236}">
                  <a16:creationId xmlns:a16="http://schemas.microsoft.com/office/drawing/2014/main" id="{3EDB171F-AAB0-D7B7-35BB-C95CD9029EB7}"/>
                </a:ext>
              </a:extLst>
            </p:cNvPr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832;p43">
              <a:extLst>
                <a:ext uri="{FF2B5EF4-FFF2-40B4-BE49-F238E27FC236}">
                  <a16:creationId xmlns:a16="http://schemas.microsoft.com/office/drawing/2014/main" id="{4B5CE6A8-C9CB-8936-5F69-3ABDB2D9AE56}"/>
                </a:ext>
              </a:extLst>
            </p:cNvPr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833;p43">
              <a:extLst>
                <a:ext uri="{FF2B5EF4-FFF2-40B4-BE49-F238E27FC236}">
                  <a16:creationId xmlns:a16="http://schemas.microsoft.com/office/drawing/2014/main" id="{48D9DC69-F8F0-AA17-C6A8-959A76386C28}"/>
                </a:ext>
              </a:extLst>
            </p:cNvPr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834;p43">
              <a:extLst>
                <a:ext uri="{FF2B5EF4-FFF2-40B4-BE49-F238E27FC236}">
                  <a16:creationId xmlns:a16="http://schemas.microsoft.com/office/drawing/2014/main" id="{E57DF9F5-BCBE-1B63-E345-7EEBEEC599FC}"/>
                </a:ext>
              </a:extLst>
            </p:cNvPr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835;p43">
              <a:extLst>
                <a:ext uri="{FF2B5EF4-FFF2-40B4-BE49-F238E27FC236}">
                  <a16:creationId xmlns:a16="http://schemas.microsoft.com/office/drawing/2014/main" id="{ED0F5155-66F2-FB33-B4DD-82F3EFF0D053}"/>
                </a:ext>
              </a:extLst>
            </p:cNvPr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836;p43">
              <a:extLst>
                <a:ext uri="{FF2B5EF4-FFF2-40B4-BE49-F238E27FC236}">
                  <a16:creationId xmlns:a16="http://schemas.microsoft.com/office/drawing/2014/main" id="{B4C4D264-76F6-348A-E811-1CEABC7E5A74}"/>
                </a:ext>
              </a:extLst>
            </p:cNvPr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837;p43">
              <a:extLst>
                <a:ext uri="{FF2B5EF4-FFF2-40B4-BE49-F238E27FC236}">
                  <a16:creationId xmlns:a16="http://schemas.microsoft.com/office/drawing/2014/main" id="{15843175-9C26-15D6-2466-39297B04BD34}"/>
                </a:ext>
              </a:extLst>
            </p:cNvPr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838;p43">
              <a:extLst>
                <a:ext uri="{FF2B5EF4-FFF2-40B4-BE49-F238E27FC236}">
                  <a16:creationId xmlns:a16="http://schemas.microsoft.com/office/drawing/2014/main" id="{B0180514-0620-063E-F637-ADD00EF6BDC5}"/>
                </a:ext>
              </a:extLst>
            </p:cNvPr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839;p43">
              <a:extLst>
                <a:ext uri="{FF2B5EF4-FFF2-40B4-BE49-F238E27FC236}">
                  <a16:creationId xmlns:a16="http://schemas.microsoft.com/office/drawing/2014/main" id="{C245B3B1-54A8-C6E4-B4AB-DB73109EED77}"/>
                </a:ext>
              </a:extLst>
            </p:cNvPr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840;p43">
              <a:extLst>
                <a:ext uri="{FF2B5EF4-FFF2-40B4-BE49-F238E27FC236}">
                  <a16:creationId xmlns:a16="http://schemas.microsoft.com/office/drawing/2014/main" id="{7C2575B7-6A72-5F1E-E5B4-59F372B9707D}"/>
                </a:ext>
              </a:extLst>
            </p:cNvPr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841;p43">
              <a:extLst>
                <a:ext uri="{FF2B5EF4-FFF2-40B4-BE49-F238E27FC236}">
                  <a16:creationId xmlns:a16="http://schemas.microsoft.com/office/drawing/2014/main" id="{FD4F5DDE-9DFE-A771-624A-723A9B7475BC}"/>
                </a:ext>
              </a:extLst>
            </p:cNvPr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842;p43">
              <a:extLst>
                <a:ext uri="{FF2B5EF4-FFF2-40B4-BE49-F238E27FC236}">
                  <a16:creationId xmlns:a16="http://schemas.microsoft.com/office/drawing/2014/main" id="{99676C67-2039-903E-D434-FEB8D48BBC12}"/>
                </a:ext>
              </a:extLst>
            </p:cNvPr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843;p43">
              <a:extLst>
                <a:ext uri="{FF2B5EF4-FFF2-40B4-BE49-F238E27FC236}">
                  <a16:creationId xmlns:a16="http://schemas.microsoft.com/office/drawing/2014/main" id="{8521E167-348D-E655-8CA5-81AA7CF75FC0}"/>
                </a:ext>
              </a:extLst>
            </p:cNvPr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844;p43">
              <a:extLst>
                <a:ext uri="{FF2B5EF4-FFF2-40B4-BE49-F238E27FC236}">
                  <a16:creationId xmlns:a16="http://schemas.microsoft.com/office/drawing/2014/main" id="{396D9D6B-831C-569A-02FE-C0E3EB18B732}"/>
                </a:ext>
              </a:extLst>
            </p:cNvPr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845;p43">
              <a:extLst>
                <a:ext uri="{FF2B5EF4-FFF2-40B4-BE49-F238E27FC236}">
                  <a16:creationId xmlns:a16="http://schemas.microsoft.com/office/drawing/2014/main" id="{98E953C3-C9FA-336F-FD81-887D89C42904}"/>
                </a:ext>
              </a:extLst>
            </p:cNvPr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846;p43">
              <a:extLst>
                <a:ext uri="{FF2B5EF4-FFF2-40B4-BE49-F238E27FC236}">
                  <a16:creationId xmlns:a16="http://schemas.microsoft.com/office/drawing/2014/main" id="{B7795AD7-1FF4-B534-38B0-BAB679CA955F}"/>
                </a:ext>
              </a:extLst>
            </p:cNvPr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847;p43">
              <a:extLst>
                <a:ext uri="{FF2B5EF4-FFF2-40B4-BE49-F238E27FC236}">
                  <a16:creationId xmlns:a16="http://schemas.microsoft.com/office/drawing/2014/main" id="{F2AEA1AD-093D-279F-CEF9-391E398AF781}"/>
                </a:ext>
              </a:extLst>
            </p:cNvPr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848;p43">
              <a:extLst>
                <a:ext uri="{FF2B5EF4-FFF2-40B4-BE49-F238E27FC236}">
                  <a16:creationId xmlns:a16="http://schemas.microsoft.com/office/drawing/2014/main" id="{FE13E6A5-9D87-E7B4-6BA9-208380A97FF1}"/>
                </a:ext>
              </a:extLst>
            </p:cNvPr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849;p43">
              <a:extLst>
                <a:ext uri="{FF2B5EF4-FFF2-40B4-BE49-F238E27FC236}">
                  <a16:creationId xmlns:a16="http://schemas.microsoft.com/office/drawing/2014/main" id="{DF863C25-6F24-0091-BCCC-1D661F1C37BF}"/>
                </a:ext>
              </a:extLst>
            </p:cNvPr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850;p43">
              <a:extLst>
                <a:ext uri="{FF2B5EF4-FFF2-40B4-BE49-F238E27FC236}">
                  <a16:creationId xmlns:a16="http://schemas.microsoft.com/office/drawing/2014/main" id="{6366710B-94A1-FE0F-827B-F726DB3C4885}"/>
                </a:ext>
              </a:extLst>
            </p:cNvPr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851;p43">
              <a:extLst>
                <a:ext uri="{FF2B5EF4-FFF2-40B4-BE49-F238E27FC236}">
                  <a16:creationId xmlns:a16="http://schemas.microsoft.com/office/drawing/2014/main" id="{B3CB59C3-43E3-513E-B8D8-3AB17F733901}"/>
                </a:ext>
              </a:extLst>
            </p:cNvPr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852;p43">
              <a:extLst>
                <a:ext uri="{FF2B5EF4-FFF2-40B4-BE49-F238E27FC236}">
                  <a16:creationId xmlns:a16="http://schemas.microsoft.com/office/drawing/2014/main" id="{EA94E13A-7F64-5092-CBC2-7121647CDABB}"/>
                </a:ext>
              </a:extLst>
            </p:cNvPr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853;p43">
              <a:extLst>
                <a:ext uri="{FF2B5EF4-FFF2-40B4-BE49-F238E27FC236}">
                  <a16:creationId xmlns:a16="http://schemas.microsoft.com/office/drawing/2014/main" id="{8902B01C-460A-42EF-33B1-BDFD9EC8A82F}"/>
                </a:ext>
              </a:extLst>
            </p:cNvPr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854;p43">
              <a:extLst>
                <a:ext uri="{FF2B5EF4-FFF2-40B4-BE49-F238E27FC236}">
                  <a16:creationId xmlns:a16="http://schemas.microsoft.com/office/drawing/2014/main" id="{78C73485-0CC8-0F5F-5CFC-EF3E48A6168C}"/>
                </a:ext>
              </a:extLst>
            </p:cNvPr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855;p43">
              <a:extLst>
                <a:ext uri="{FF2B5EF4-FFF2-40B4-BE49-F238E27FC236}">
                  <a16:creationId xmlns:a16="http://schemas.microsoft.com/office/drawing/2014/main" id="{A175C631-E50E-66BF-F818-D61D1262452A}"/>
                </a:ext>
              </a:extLst>
            </p:cNvPr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856;p43">
              <a:extLst>
                <a:ext uri="{FF2B5EF4-FFF2-40B4-BE49-F238E27FC236}">
                  <a16:creationId xmlns:a16="http://schemas.microsoft.com/office/drawing/2014/main" id="{5B63CEE1-B857-FE18-4B7F-E2916E4E7639}"/>
                </a:ext>
              </a:extLst>
            </p:cNvPr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857;p43">
              <a:extLst>
                <a:ext uri="{FF2B5EF4-FFF2-40B4-BE49-F238E27FC236}">
                  <a16:creationId xmlns:a16="http://schemas.microsoft.com/office/drawing/2014/main" id="{109644B8-9054-04E8-B31A-42C05A99BA62}"/>
                </a:ext>
              </a:extLst>
            </p:cNvPr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858;p43">
              <a:extLst>
                <a:ext uri="{FF2B5EF4-FFF2-40B4-BE49-F238E27FC236}">
                  <a16:creationId xmlns:a16="http://schemas.microsoft.com/office/drawing/2014/main" id="{08372347-178D-302C-4794-707F5D7CCB78}"/>
                </a:ext>
              </a:extLst>
            </p:cNvPr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859;p43">
              <a:extLst>
                <a:ext uri="{FF2B5EF4-FFF2-40B4-BE49-F238E27FC236}">
                  <a16:creationId xmlns:a16="http://schemas.microsoft.com/office/drawing/2014/main" id="{53C5E1A1-A734-6E80-C5E0-92FE9ABB1ED1}"/>
                </a:ext>
              </a:extLst>
            </p:cNvPr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860;p43">
              <a:extLst>
                <a:ext uri="{FF2B5EF4-FFF2-40B4-BE49-F238E27FC236}">
                  <a16:creationId xmlns:a16="http://schemas.microsoft.com/office/drawing/2014/main" id="{7B8A5EF3-8A11-D8A2-7828-88D7FDCB9637}"/>
                </a:ext>
              </a:extLst>
            </p:cNvPr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861;p43">
              <a:extLst>
                <a:ext uri="{FF2B5EF4-FFF2-40B4-BE49-F238E27FC236}">
                  <a16:creationId xmlns:a16="http://schemas.microsoft.com/office/drawing/2014/main" id="{80954F66-83FE-3BD2-CE47-79776A5C83D5}"/>
                </a:ext>
              </a:extLst>
            </p:cNvPr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862;p43">
              <a:extLst>
                <a:ext uri="{FF2B5EF4-FFF2-40B4-BE49-F238E27FC236}">
                  <a16:creationId xmlns:a16="http://schemas.microsoft.com/office/drawing/2014/main" id="{5A93F13A-C510-7AD3-EEBA-C817EEEA8F5B}"/>
                </a:ext>
              </a:extLst>
            </p:cNvPr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863;p43">
              <a:extLst>
                <a:ext uri="{FF2B5EF4-FFF2-40B4-BE49-F238E27FC236}">
                  <a16:creationId xmlns:a16="http://schemas.microsoft.com/office/drawing/2014/main" id="{22F9C9DC-B6F6-515F-FB7A-0F71F9E8A46D}"/>
                </a:ext>
              </a:extLst>
            </p:cNvPr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864;p43">
              <a:extLst>
                <a:ext uri="{FF2B5EF4-FFF2-40B4-BE49-F238E27FC236}">
                  <a16:creationId xmlns:a16="http://schemas.microsoft.com/office/drawing/2014/main" id="{C902B9CA-F93D-3E44-4FC3-50B6CF359664}"/>
                </a:ext>
              </a:extLst>
            </p:cNvPr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865;p43">
              <a:extLst>
                <a:ext uri="{FF2B5EF4-FFF2-40B4-BE49-F238E27FC236}">
                  <a16:creationId xmlns:a16="http://schemas.microsoft.com/office/drawing/2014/main" id="{448B7182-A20A-8530-C032-E7C3F865D856}"/>
                </a:ext>
              </a:extLst>
            </p:cNvPr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866;p43">
              <a:extLst>
                <a:ext uri="{FF2B5EF4-FFF2-40B4-BE49-F238E27FC236}">
                  <a16:creationId xmlns:a16="http://schemas.microsoft.com/office/drawing/2014/main" id="{48E0FE00-5BB4-5279-9882-7432F11336CD}"/>
                </a:ext>
              </a:extLst>
            </p:cNvPr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867;p43">
              <a:extLst>
                <a:ext uri="{FF2B5EF4-FFF2-40B4-BE49-F238E27FC236}">
                  <a16:creationId xmlns:a16="http://schemas.microsoft.com/office/drawing/2014/main" id="{667672A5-A355-2704-0F8C-2937FCA1A7B5}"/>
                </a:ext>
              </a:extLst>
            </p:cNvPr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868;p43">
              <a:extLst>
                <a:ext uri="{FF2B5EF4-FFF2-40B4-BE49-F238E27FC236}">
                  <a16:creationId xmlns:a16="http://schemas.microsoft.com/office/drawing/2014/main" id="{6472D960-F88C-9C8F-A1D3-4200423BB909}"/>
                </a:ext>
              </a:extLst>
            </p:cNvPr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869;p43">
              <a:extLst>
                <a:ext uri="{FF2B5EF4-FFF2-40B4-BE49-F238E27FC236}">
                  <a16:creationId xmlns:a16="http://schemas.microsoft.com/office/drawing/2014/main" id="{FF8B9268-B7F0-A349-E1E6-5A74D337DC0B}"/>
                </a:ext>
              </a:extLst>
            </p:cNvPr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870;p43">
              <a:extLst>
                <a:ext uri="{FF2B5EF4-FFF2-40B4-BE49-F238E27FC236}">
                  <a16:creationId xmlns:a16="http://schemas.microsoft.com/office/drawing/2014/main" id="{11A71532-D7D1-D884-2747-9E61BC9C73CE}"/>
                </a:ext>
              </a:extLst>
            </p:cNvPr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871;p43">
              <a:extLst>
                <a:ext uri="{FF2B5EF4-FFF2-40B4-BE49-F238E27FC236}">
                  <a16:creationId xmlns:a16="http://schemas.microsoft.com/office/drawing/2014/main" id="{064E7733-D966-59C6-082E-AE21B148F7A2}"/>
                </a:ext>
              </a:extLst>
            </p:cNvPr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24" name="Rectangle: Rounded Corners 1123">
            <a:extLst>
              <a:ext uri="{FF2B5EF4-FFF2-40B4-BE49-F238E27FC236}">
                <a16:creationId xmlns:a16="http://schemas.microsoft.com/office/drawing/2014/main" id="{499CF037-E6D8-DDEA-B3D8-8866D7708548}"/>
              </a:ext>
            </a:extLst>
          </p:cNvPr>
          <p:cNvSpPr/>
          <p:nvPr/>
        </p:nvSpPr>
        <p:spPr>
          <a:xfrm>
            <a:off x="3829989" y="3553896"/>
            <a:ext cx="2385304" cy="9089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sz="32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DAY 2 </a:t>
            </a:r>
            <a:r>
              <a:rPr lang="en-IN" sz="3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 30</a:t>
            </a:r>
          </a:p>
          <a:p>
            <a:pPr algn="ctr"/>
            <a:endParaRPr lang="en-IN" dirty="0"/>
          </a:p>
        </p:txBody>
      </p:sp>
      <p:sp>
        <p:nvSpPr>
          <p:cNvPr id="1126" name="Rectangle: Rounded Corners 1125">
            <a:extLst>
              <a:ext uri="{FF2B5EF4-FFF2-40B4-BE49-F238E27FC236}">
                <a16:creationId xmlns:a16="http://schemas.microsoft.com/office/drawing/2014/main" id="{E62F4470-9B6A-FB21-C069-6B2257D03589}"/>
              </a:ext>
            </a:extLst>
          </p:cNvPr>
          <p:cNvSpPr/>
          <p:nvPr/>
        </p:nvSpPr>
        <p:spPr>
          <a:xfrm>
            <a:off x="59718" y="2169951"/>
            <a:ext cx="4021650" cy="12979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Basic Intro to Python | Exploring Various Platforms</a:t>
            </a:r>
          </a:p>
          <a:p>
            <a:pPr algn="ctr"/>
            <a:r>
              <a:rPr lang="en-US" sz="1800" b="1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Installing Python IDLE | Setting Environmental Variable</a:t>
            </a:r>
          </a:p>
        </p:txBody>
      </p:sp>
      <p:pic>
        <p:nvPicPr>
          <p:cNvPr id="1127" name="Picture 4" descr="C:\Users\Admin\Desktop\logo.png">
            <a:extLst>
              <a:ext uri="{FF2B5EF4-FFF2-40B4-BE49-F238E27FC236}">
                <a16:creationId xmlns:a16="http://schemas.microsoft.com/office/drawing/2014/main" id="{0C152EBF-789E-BF88-C6AA-81B510095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3889" y="244783"/>
            <a:ext cx="2223720" cy="561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F5D5F6D-04C2-66B9-903A-2ED3333F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486" y="650327"/>
            <a:ext cx="5657850" cy="1050398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  </a:t>
            </a:r>
            <a:r>
              <a:rPr lang="en-IN" sz="3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Why Python</a:t>
            </a:r>
            <a:endParaRPr lang="en-US" sz="36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E7208-4D14-2FD9-02B2-9A5468B2C42B}"/>
              </a:ext>
            </a:extLst>
          </p:cNvPr>
          <p:cNvSpPr txBox="1"/>
          <p:nvPr/>
        </p:nvSpPr>
        <p:spPr>
          <a:xfrm>
            <a:off x="1787415" y="1642504"/>
            <a:ext cx="60007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Automatic memory management</a:t>
            </a:r>
            <a:endParaRPr lang="en-US" sz="2700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D3FD5-481F-C0CB-0A04-4184F69E94C3}"/>
              </a:ext>
            </a:extLst>
          </p:cNvPr>
          <p:cNvSpPr txBox="1"/>
          <p:nvPr/>
        </p:nvSpPr>
        <p:spPr>
          <a:xfrm>
            <a:off x="2046561" y="2516479"/>
            <a:ext cx="222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err="1"/>
              <a:t>int</a:t>
            </a:r>
            <a:r>
              <a:rPr lang="en-IN" sz="3200" b="1" dirty="0"/>
              <a:t>  a = 4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60BE6-6664-3AA6-25A2-716DDCDAE232}"/>
              </a:ext>
            </a:extLst>
          </p:cNvPr>
          <p:cNvSpPr txBox="1"/>
          <p:nvPr/>
        </p:nvSpPr>
        <p:spPr>
          <a:xfrm>
            <a:off x="5218386" y="2516479"/>
            <a:ext cx="222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a = 4</a:t>
            </a:r>
            <a:endParaRPr 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9CD10-D451-D0AD-A42A-D31D384F8838}"/>
              </a:ext>
            </a:extLst>
          </p:cNvPr>
          <p:cNvSpPr txBox="1"/>
          <p:nvPr/>
        </p:nvSpPr>
        <p:spPr>
          <a:xfrm>
            <a:off x="2046561" y="3258476"/>
            <a:ext cx="222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char  ( )</a:t>
            </a:r>
            <a:endParaRPr 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47AAF-0D52-4CC3-C49D-A0F377E213C7}"/>
              </a:ext>
            </a:extLst>
          </p:cNvPr>
          <p:cNvSpPr txBox="1"/>
          <p:nvPr/>
        </p:nvSpPr>
        <p:spPr>
          <a:xfrm>
            <a:off x="5218386" y="3322264"/>
            <a:ext cx="222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a = “ 4 ”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266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0ABD7BB-826C-E64D-8496-402AB640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456" y="756720"/>
            <a:ext cx="5984339" cy="868373"/>
          </a:xfrm>
        </p:spPr>
        <p:txBody>
          <a:bodyPr/>
          <a:lstStyle/>
          <a:p>
            <a:pPr algn="ctr"/>
            <a:r>
              <a:rPr lang="en-IN" b="1" dirty="0"/>
              <a:t>Why Python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C1A9E7-EDC8-9841-3F15-475FE14BDB27}"/>
              </a:ext>
            </a:extLst>
          </p:cNvPr>
          <p:cNvSpPr txBox="1">
            <a:spLocks/>
          </p:cNvSpPr>
          <p:nvPr/>
        </p:nvSpPr>
        <p:spPr>
          <a:xfrm>
            <a:off x="1312526" y="1626144"/>
            <a:ext cx="6172200" cy="311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b="1" dirty="0"/>
              <a:t>General-Purpose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CF5E67-63D5-5EF3-5C42-F480420ACF39}"/>
              </a:ext>
            </a:extLst>
          </p:cNvPr>
          <p:cNvSpPr txBox="1">
            <a:spLocks/>
          </p:cNvSpPr>
          <p:nvPr/>
        </p:nvSpPr>
        <p:spPr>
          <a:xfrm>
            <a:off x="1540719" y="2172901"/>
            <a:ext cx="6115050" cy="742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557213" lvl="1" indent="-214313" defTabSz="68580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sz="2100" b="1" dirty="0"/>
              <a:t>Wide variety of application domain</a:t>
            </a:r>
          </a:p>
        </p:txBody>
      </p:sp>
      <p:pic>
        <p:nvPicPr>
          <p:cNvPr id="9" name="Picture 2" descr="Image result for open cv">
            <a:extLst>
              <a:ext uri="{FF2B5EF4-FFF2-40B4-BE49-F238E27FC236}">
                <a16:creationId xmlns:a16="http://schemas.microsoft.com/office/drawing/2014/main" id="{AED1D28D-6375-FEB1-5FC7-1FDC2FCB1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5426" y="2719659"/>
            <a:ext cx="800100" cy="985457"/>
          </a:xfrm>
          <a:prstGeom prst="rect">
            <a:avLst/>
          </a:prstGeom>
          <a:noFill/>
        </p:spPr>
      </p:pic>
      <p:pic>
        <p:nvPicPr>
          <p:cNvPr id="10" name="Picture 4" descr="Related image">
            <a:extLst>
              <a:ext uri="{FF2B5EF4-FFF2-40B4-BE49-F238E27FC236}">
                <a16:creationId xmlns:a16="http://schemas.microsoft.com/office/drawing/2014/main" id="{AAD9C30A-9EF4-ABC0-F43C-5DE8CC2CD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0133" y="2662509"/>
            <a:ext cx="762694" cy="879641"/>
          </a:xfrm>
          <a:prstGeom prst="rect">
            <a:avLst/>
          </a:prstGeom>
          <a:noFill/>
        </p:spPr>
      </p:pic>
      <p:pic>
        <p:nvPicPr>
          <p:cNvPr id="11" name="Picture 6" descr="Image result for django logo">
            <a:extLst>
              <a:ext uri="{FF2B5EF4-FFF2-40B4-BE49-F238E27FC236}">
                <a16:creationId xmlns:a16="http://schemas.microsoft.com/office/drawing/2014/main" id="{824B821E-3749-C54C-00FB-683AF663D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9876" y="3462609"/>
            <a:ext cx="820335" cy="285750"/>
          </a:xfrm>
          <a:prstGeom prst="rect">
            <a:avLst/>
          </a:prstGeom>
          <a:noFill/>
        </p:spPr>
      </p:pic>
      <p:pic>
        <p:nvPicPr>
          <p:cNvPr id="12" name="Picture 8" descr="Image result for pygame logo in python">
            <a:extLst>
              <a:ext uri="{FF2B5EF4-FFF2-40B4-BE49-F238E27FC236}">
                <a16:creationId xmlns:a16="http://schemas.microsoft.com/office/drawing/2014/main" id="{C18FED0D-4958-BACC-81C2-E70BDB068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0026" y="2948259"/>
            <a:ext cx="1738503" cy="514350"/>
          </a:xfrm>
          <a:prstGeom prst="rect">
            <a:avLst/>
          </a:prstGeom>
          <a:noFill/>
        </p:spPr>
      </p:pic>
      <p:pic>
        <p:nvPicPr>
          <p:cNvPr id="13" name="Picture 12" descr="Image result for maya python logo in python">
            <a:extLst>
              <a:ext uri="{FF2B5EF4-FFF2-40B4-BE49-F238E27FC236}">
                <a16:creationId xmlns:a16="http://schemas.microsoft.com/office/drawing/2014/main" id="{C38B3929-7EC2-31C8-014E-07D8092AA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0276" y="2776809"/>
            <a:ext cx="857558" cy="859869"/>
          </a:xfrm>
          <a:prstGeom prst="rect">
            <a:avLst/>
          </a:prstGeom>
          <a:noFill/>
        </p:spPr>
      </p:pic>
      <p:sp>
        <p:nvSpPr>
          <p:cNvPr id="14" name="AutoShape 2" descr="Related image">
            <a:extLst>
              <a:ext uri="{FF2B5EF4-FFF2-40B4-BE49-F238E27FC236}">
                <a16:creationId xmlns:a16="http://schemas.microsoft.com/office/drawing/2014/main" id="{6AF1159D-8135-94B7-293B-59E87F44EA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6307" y="-74738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242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A2727C-D5EE-079E-31A2-307F7EF55AB0}"/>
              </a:ext>
            </a:extLst>
          </p:cNvPr>
          <p:cNvSpPr txBox="1"/>
          <p:nvPr/>
        </p:nvSpPr>
        <p:spPr>
          <a:xfrm>
            <a:off x="3154841" y="1918348"/>
            <a:ext cx="22172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Installation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0C7CF-D96E-ECD2-681A-EA6F510B8E52}"/>
              </a:ext>
            </a:extLst>
          </p:cNvPr>
          <p:cNvSpPr txBox="1"/>
          <p:nvPr/>
        </p:nvSpPr>
        <p:spPr>
          <a:xfrm>
            <a:off x="1568670" y="2948153"/>
            <a:ext cx="5389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https://www.python.org/downloads/</a:t>
            </a:r>
          </a:p>
        </p:txBody>
      </p:sp>
      <p:grpSp>
        <p:nvGrpSpPr>
          <p:cNvPr id="6" name="Google Shape;1304;p52">
            <a:extLst>
              <a:ext uri="{FF2B5EF4-FFF2-40B4-BE49-F238E27FC236}">
                <a16:creationId xmlns:a16="http://schemas.microsoft.com/office/drawing/2014/main" id="{7E2FB1C1-986C-8654-4925-8D5536C8D0CA}"/>
              </a:ext>
            </a:extLst>
          </p:cNvPr>
          <p:cNvGrpSpPr/>
          <p:nvPr/>
        </p:nvGrpSpPr>
        <p:grpSpPr>
          <a:xfrm>
            <a:off x="7824763" y="4273501"/>
            <a:ext cx="668104" cy="895218"/>
            <a:chOff x="122038" y="7256930"/>
            <a:chExt cx="668104" cy="895218"/>
          </a:xfrm>
        </p:grpSpPr>
        <p:sp>
          <p:nvSpPr>
            <p:cNvPr id="7" name="Google Shape;1305;p52">
              <a:extLst>
                <a:ext uri="{FF2B5EF4-FFF2-40B4-BE49-F238E27FC236}">
                  <a16:creationId xmlns:a16="http://schemas.microsoft.com/office/drawing/2014/main" id="{82A8AD73-6123-E17C-A03F-CCE5CBDEBD96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06;p52">
              <a:extLst>
                <a:ext uri="{FF2B5EF4-FFF2-40B4-BE49-F238E27FC236}">
                  <a16:creationId xmlns:a16="http://schemas.microsoft.com/office/drawing/2014/main" id="{F3BC638D-4ACC-1FC4-91C0-2F29EDCBAE02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7;p52">
              <a:extLst>
                <a:ext uri="{FF2B5EF4-FFF2-40B4-BE49-F238E27FC236}">
                  <a16:creationId xmlns:a16="http://schemas.microsoft.com/office/drawing/2014/main" id="{57078FB6-6D6B-8596-650E-C8AA31E5DD5D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8;p52">
              <a:extLst>
                <a:ext uri="{FF2B5EF4-FFF2-40B4-BE49-F238E27FC236}">
                  <a16:creationId xmlns:a16="http://schemas.microsoft.com/office/drawing/2014/main" id="{EA144963-0A4A-02F6-9011-575B6F21B304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09;p52">
              <a:extLst>
                <a:ext uri="{FF2B5EF4-FFF2-40B4-BE49-F238E27FC236}">
                  <a16:creationId xmlns:a16="http://schemas.microsoft.com/office/drawing/2014/main" id="{427DC3E8-6409-BAD1-22A1-99531EA25BE3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0;p52">
              <a:extLst>
                <a:ext uri="{FF2B5EF4-FFF2-40B4-BE49-F238E27FC236}">
                  <a16:creationId xmlns:a16="http://schemas.microsoft.com/office/drawing/2014/main" id="{DCB565B4-E71C-CDE5-8CB7-DC57EAA1AE40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683;p73">
            <a:extLst>
              <a:ext uri="{FF2B5EF4-FFF2-40B4-BE49-F238E27FC236}">
                <a16:creationId xmlns:a16="http://schemas.microsoft.com/office/drawing/2014/main" id="{2923B53C-E073-23B9-6A46-6F88D5E477E3}"/>
              </a:ext>
            </a:extLst>
          </p:cNvPr>
          <p:cNvGrpSpPr/>
          <p:nvPr/>
        </p:nvGrpSpPr>
        <p:grpSpPr>
          <a:xfrm>
            <a:off x="298444" y="3409818"/>
            <a:ext cx="659294" cy="1760668"/>
            <a:chOff x="731955" y="2811840"/>
            <a:chExt cx="564367" cy="1507164"/>
          </a:xfrm>
        </p:grpSpPr>
        <p:sp>
          <p:nvSpPr>
            <p:cNvPr id="14" name="Google Shape;2684;p73">
              <a:extLst>
                <a:ext uri="{FF2B5EF4-FFF2-40B4-BE49-F238E27FC236}">
                  <a16:creationId xmlns:a16="http://schemas.microsoft.com/office/drawing/2014/main" id="{3F99C4B4-AF1E-CBFB-29B0-CADD35420191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85;p73">
              <a:extLst>
                <a:ext uri="{FF2B5EF4-FFF2-40B4-BE49-F238E27FC236}">
                  <a16:creationId xmlns:a16="http://schemas.microsoft.com/office/drawing/2014/main" id="{8E6042DE-5749-1506-57E2-6F91407FC420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86;p73">
              <a:extLst>
                <a:ext uri="{FF2B5EF4-FFF2-40B4-BE49-F238E27FC236}">
                  <a16:creationId xmlns:a16="http://schemas.microsoft.com/office/drawing/2014/main" id="{452A3F7C-E8D9-FAEB-C582-0D99378B4696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87;p73">
              <a:extLst>
                <a:ext uri="{FF2B5EF4-FFF2-40B4-BE49-F238E27FC236}">
                  <a16:creationId xmlns:a16="http://schemas.microsoft.com/office/drawing/2014/main" id="{9B063FD5-9D03-B3B3-73D5-29F59193735F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88;p73">
              <a:extLst>
                <a:ext uri="{FF2B5EF4-FFF2-40B4-BE49-F238E27FC236}">
                  <a16:creationId xmlns:a16="http://schemas.microsoft.com/office/drawing/2014/main" id="{14C389CB-DB00-157A-7E12-75EC39479DCB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89;p73">
              <a:extLst>
                <a:ext uri="{FF2B5EF4-FFF2-40B4-BE49-F238E27FC236}">
                  <a16:creationId xmlns:a16="http://schemas.microsoft.com/office/drawing/2014/main" id="{988D9F2D-B3AB-69F8-6199-37E1F7A83E93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90;p73">
              <a:extLst>
                <a:ext uri="{FF2B5EF4-FFF2-40B4-BE49-F238E27FC236}">
                  <a16:creationId xmlns:a16="http://schemas.microsoft.com/office/drawing/2014/main" id="{7C825BD1-B21C-F417-4381-DCB324C5740C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91;p73">
              <a:extLst>
                <a:ext uri="{FF2B5EF4-FFF2-40B4-BE49-F238E27FC236}">
                  <a16:creationId xmlns:a16="http://schemas.microsoft.com/office/drawing/2014/main" id="{C8C6784F-7D63-973B-11C5-614E40A7FB94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92;p73">
              <a:extLst>
                <a:ext uri="{FF2B5EF4-FFF2-40B4-BE49-F238E27FC236}">
                  <a16:creationId xmlns:a16="http://schemas.microsoft.com/office/drawing/2014/main" id="{08C294F5-F599-BB8C-B9F6-DABC454B81E4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93;p73">
              <a:extLst>
                <a:ext uri="{FF2B5EF4-FFF2-40B4-BE49-F238E27FC236}">
                  <a16:creationId xmlns:a16="http://schemas.microsoft.com/office/drawing/2014/main" id="{DD18C5AE-8D69-3D39-33FA-147A30495F6E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94;p73">
              <a:extLst>
                <a:ext uri="{FF2B5EF4-FFF2-40B4-BE49-F238E27FC236}">
                  <a16:creationId xmlns:a16="http://schemas.microsoft.com/office/drawing/2014/main" id="{C4ECF386-67E9-62BA-843D-B150BFFED37A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95;p73">
              <a:extLst>
                <a:ext uri="{FF2B5EF4-FFF2-40B4-BE49-F238E27FC236}">
                  <a16:creationId xmlns:a16="http://schemas.microsoft.com/office/drawing/2014/main" id="{18583145-F811-59B8-AB09-9AD28EBEB49C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96;p73">
              <a:extLst>
                <a:ext uri="{FF2B5EF4-FFF2-40B4-BE49-F238E27FC236}">
                  <a16:creationId xmlns:a16="http://schemas.microsoft.com/office/drawing/2014/main" id="{83504879-7F72-BFBE-BCC1-D0B633E21497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97;p73">
              <a:extLst>
                <a:ext uri="{FF2B5EF4-FFF2-40B4-BE49-F238E27FC236}">
                  <a16:creationId xmlns:a16="http://schemas.microsoft.com/office/drawing/2014/main" id="{A2086AF8-64BF-86D0-AAC2-157477715A3C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98;p73">
              <a:extLst>
                <a:ext uri="{FF2B5EF4-FFF2-40B4-BE49-F238E27FC236}">
                  <a16:creationId xmlns:a16="http://schemas.microsoft.com/office/drawing/2014/main" id="{2B8AF280-DCC7-2298-E2AF-E4B88D872891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99;p73">
              <a:extLst>
                <a:ext uri="{FF2B5EF4-FFF2-40B4-BE49-F238E27FC236}">
                  <a16:creationId xmlns:a16="http://schemas.microsoft.com/office/drawing/2014/main" id="{4DEC39D0-DA8D-27B9-37CA-E4F483F10951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00;p73">
              <a:extLst>
                <a:ext uri="{FF2B5EF4-FFF2-40B4-BE49-F238E27FC236}">
                  <a16:creationId xmlns:a16="http://schemas.microsoft.com/office/drawing/2014/main" id="{A7D68DC7-5F8D-572A-0C0B-8D245FD7525F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01;p73">
              <a:extLst>
                <a:ext uri="{FF2B5EF4-FFF2-40B4-BE49-F238E27FC236}">
                  <a16:creationId xmlns:a16="http://schemas.microsoft.com/office/drawing/2014/main" id="{B26FC7D1-1AE2-6623-883F-36305D75678B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02;p73">
              <a:extLst>
                <a:ext uri="{FF2B5EF4-FFF2-40B4-BE49-F238E27FC236}">
                  <a16:creationId xmlns:a16="http://schemas.microsoft.com/office/drawing/2014/main" id="{6609763B-4B19-E6DE-1BA5-72228CA2C9CC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03;p73">
              <a:extLst>
                <a:ext uri="{FF2B5EF4-FFF2-40B4-BE49-F238E27FC236}">
                  <a16:creationId xmlns:a16="http://schemas.microsoft.com/office/drawing/2014/main" id="{ACA028DE-E652-90AC-7ABC-F53516FD5F82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04;p73">
              <a:extLst>
                <a:ext uri="{FF2B5EF4-FFF2-40B4-BE49-F238E27FC236}">
                  <a16:creationId xmlns:a16="http://schemas.microsoft.com/office/drawing/2014/main" id="{0E742BAF-0F10-82A3-BC97-068DE09EC458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05;p73">
              <a:extLst>
                <a:ext uri="{FF2B5EF4-FFF2-40B4-BE49-F238E27FC236}">
                  <a16:creationId xmlns:a16="http://schemas.microsoft.com/office/drawing/2014/main" id="{8FFF6646-B9DB-64F8-9CFF-8B129F281293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06;p73">
              <a:extLst>
                <a:ext uri="{FF2B5EF4-FFF2-40B4-BE49-F238E27FC236}">
                  <a16:creationId xmlns:a16="http://schemas.microsoft.com/office/drawing/2014/main" id="{EAF812D4-2A76-067A-73E6-A89CFBA09A6E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07;p73">
              <a:extLst>
                <a:ext uri="{FF2B5EF4-FFF2-40B4-BE49-F238E27FC236}">
                  <a16:creationId xmlns:a16="http://schemas.microsoft.com/office/drawing/2014/main" id="{9E6FC81B-8A42-D055-1555-C5FDC431DC3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08;p73">
              <a:extLst>
                <a:ext uri="{FF2B5EF4-FFF2-40B4-BE49-F238E27FC236}">
                  <a16:creationId xmlns:a16="http://schemas.microsoft.com/office/drawing/2014/main" id="{EC0C47C3-A07F-43AE-0F25-FAF15E9CEFEF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09;p73">
              <a:extLst>
                <a:ext uri="{FF2B5EF4-FFF2-40B4-BE49-F238E27FC236}">
                  <a16:creationId xmlns:a16="http://schemas.microsoft.com/office/drawing/2014/main" id="{8BC49366-163A-0BCF-74FF-926F368C128F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10;p73">
              <a:extLst>
                <a:ext uri="{FF2B5EF4-FFF2-40B4-BE49-F238E27FC236}">
                  <a16:creationId xmlns:a16="http://schemas.microsoft.com/office/drawing/2014/main" id="{B472B2A5-6442-8DE2-8A3E-D6FC33ED5A18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11;p73">
              <a:extLst>
                <a:ext uri="{FF2B5EF4-FFF2-40B4-BE49-F238E27FC236}">
                  <a16:creationId xmlns:a16="http://schemas.microsoft.com/office/drawing/2014/main" id="{B2E88214-BFB0-3B1F-F0C4-AA9A4154CDF8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12;p73">
              <a:extLst>
                <a:ext uri="{FF2B5EF4-FFF2-40B4-BE49-F238E27FC236}">
                  <a16:creationId xmlns:a16="http://schemas.microsoft.com/office/drawing/2014/main" id="{D7719BDB-F74C-1B0C-C657-158678C07F7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13;p73">
              <a:extLst>
                <a:ext uri="{FF2B5EF4-FFF2-40B4-BE49-F238E27FC236}">
                  <a16:creationId xmlns:a16="http://schemas.microsoft.com/office/drawing/2014/main" id="{E8345625-427C-5C1E-9696-3CEBCE52B365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4;p73">
              <a:extLst>
                <a:ext uri="{FF2B5EF4-FFF2-40B4-BE49-F238E27FC236}">
                  <a16:creationId xmlns:a16="http://schemas.microsoft.com/office/drawing/2014/main" id="{34A3E1FC-A0F3-7E93-3FC3-F2BBF05B2FB5}"/>
                </a:ext>
              </a:extLst>
            </p:cNvPr>
            <p:cNvSpPr/>
            <p:nvPr/>
          </p:nvSpPr>
          <p:spPr>
            <a:xfrm>
              <a:off x="923865" y="4086963"/>
              <a:ext cx="224023" cy="232041"/>
            </a:xfrm>
            <a:custGeom>
              <a:avLst/>
              <a:gdLst/>
              <a:ahLst/>
              <a:cxnLst/>
              <a:rect l="l" t="t" r="r" b="b"/>
              <a:pathLst>
                <a:path w="11176" h="11576" extrusionOk="0">
                  <a:moveTo>
                    <a:pt x="0" y="0"/>
                  </a:moveTo>
                  <a:lnTo>
                    <a:pt x="2369" y="11575"/>
                  </a:lnTo>
                  <a:lnTo>
                    <a:pt x="9407" y="11575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5;p73">
              <a:extLst>
                <a:ext uri="{FF2B5EF4-FFF2-40B4-BE49-F238E27FC236}">
                  <a16:creationId xmlns:a16="http://schemas.microsoft.com/office/drawing/2014/main" id="{331190F2-3FAF-6462-D88A-B2CF5B837C14}"/>
                </a:ext>
              </a:extLst>
            </p:cNvPr>
            <p:cNvSpPr/>
            <p:nvPr/>
          </p:nvSpPr>
          <p:spPr>
            <a:xfrm>
              <a:off x="944592" y="4119816"/>
              <a:ext cx="186579" cy="113595"/>
            </a:xfrm>
            <a:custGeom>
              <a:avLst/>
              <a:gdLst/>
              <a:ahLst/>
              <a:cxnLst/>
              <a:rect l="l" t="t" r="r" b="b"/>
              <a:pathLst>
                <a:path w="9308" h="5667" extrusionOk="0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046;p48">
            <a:extLst>
              <a:ext uri="{FF2B5EF4-FFF2-40B4-BE49-F238E27FC236}">
                <a16:creationId xmlns:a16="http://schemas.microsoft.com/office/drawing/2014/main" id="{D4037A3A-9A88-A5A6-63A8-D31A70B64713}"/>
              </a:ext>
            </a:extLst>
          </p:cNvPr>
          <p:cNvSpPr/>
          <p:nvPr/>
        </p:nvSpPr>
        <p:spPr>
          <a:xfrm rot="14214861" flipH="1">
            <a:off x="8185165" y="-290396"/>
            <a:ext cx="857462" cy="1325030"/>
          </a:xfrm>
          <a:custGeom>
            <a:avLst/>
            <a:gdLst/>
            <a:ahLst/>
            <a:cxnLst/>
            <a:rect l="l" t="t" r="r" b="b"/>
            <a:pathLst>
              <a:path w="26293" h="50526" extrusionOk="0">
                <a:moveTo>
                  <a:pt x="19392" y="1"/>
                </a:moveTo>
                <a:cubicBezTo>
                  <a:pt x="18616" y="1"/>
                  <a:pt x="16692" y="529"/>
                  <a:pt x="15806" y="5510"/>
                </a:cubicBezTo>
                <a:cubicBezTo>
                  <a:pt x="14681" y="11863"/>
                  <a:pt x="14590" y="15328"/>
                  <a:pt x="14590" y="15328"/>
                </a:cubicBezTo>
                <a:cubicBezTo>
                  <a:pt x="14590" y="15328"/>
                  <a:pt x="14309" y="16324"/>
                  <a:pt x="13618" y="16324"/>
                </a:cubicBezTo>
                <a:cubicBezTo>
                  <a:pt x="13490" y="16324"/>
                  <a:pt x="13348" y="16290"/>
                  <a:pt x="13192" y="16209"/>
                </a:cubicBezTo>
                <a:cubicBezTo>
                  <a:pt x="12344" y="15785"/>
                  <a:pt x="11065" y="14480"/>
                  <a:pt x="9928" y="14480"/>
                </a:cubicBezTo>
                <a:cubicBezTo>
                  <a:pt x="9680" y="14480"/>
                  <a:pt x="9439" y="14542"/>
                  <a:pt x="9210" y="14689"/>
                </a:cubicBezTo>
                <a:cubicBezTo>
                  <a:pt x="7934" y="15510"/>
                  <a:pt x="7964" y="17182"/>
                  <a:pt x="8906" y="19401"/>
                </a:cubicBezTo>
                <a:cubicBezTo>
                  <a:pt x="9879" y="21589"/>
                  <a:pt x="11824" y="26513"/>
                  <a:pt x="11976" y="26939"/>
                </a:cubicBezTo>
                <a:cubicBezTo>
                  <a:pt x="12136" y="27312"/>
                  <a:pt x="12109" y="27919"/>
                  <a:pt x="11587" y="27919"/>
                </a:cubicBezTo>
                <a:cubicBezTo>
                  <a:pt x="11514" y="27919"/>
                  <a:pt x="11431" y="27907"/>
                  <a:pt x="11338" y="27881"/>
                </a:cubicBezTo>
                <a:cubicBezTo>
                  <a:pt x="10796" y="27708"/>
                  <a:pt x="8219" y="26193"/>
                  <a:pt x="6341" y="26193"/>
                </a:cubicBezTo>
                <a:cubicBezTo>
                  <a:pt x="5583" y="26193"/>
                  <a:pt x="4940" y="26439"/>
                  <a:pt x="4590" y="27121"/>
                </a:cubicBezTo>
                <a:cubicBezTo>
                  <a:pt x="3344" y="29462"/>
                  <a:pt x="7052" y="35146"/>
                  <a:pt x="7417" y="35784"/>
                </a:cubicBezTo>
                <a:cubicBezTo>
                  <a:pt x="7812" y="36422"/>
                  <a:pt x="7782" y="36726"/>
                  <a:pt x="7508" y="37000"/>
                </a:cubicBezTo>
                <a:cubicBezTo>
                  <a:pt x="7477" y="37034"/>
                  <a:pt x="7431" y="37050"/>
                  <a:pt x="7371" y="37050"/>
                </a:cubicBezTo>
                <a:cubicBezTo>
                  <a:pt x="6895" y="37050"/>
                  <a:pt x="5558" y="36064"/>
                  <a:pt x="4316" y="35389"/>
                </a:cubicBezTo>
                <a:cubicBezTo>
                  <a:pt x="3520" y="34956"/>
                  <a:pt x="2615" y="34563"/>
                  <a:pt x="1871" y="34563"/>
                </a:cubicBezTo>
                <a:cubicBezTo>
                  <a:pt x="1309" y="34563"/>
                  <a:pt x="839" y="34787"/>
                  <a:pt x="578" y="35389"/>
                </a:cubicBezTo>
                <a:cubicBezTo>
                  <a:pt x="0" y="36817"/>
                  <a:pt x="1125" y="41590"/>
                  <a:pt x="7903" y="47821"/>
                </a:cubicBezTo>
                <a:lnTo>
                  <a:pt x="11216" y="50526"/>
                </a:lnTo>
                <a:lnTo>
                  <a:pt x="15229" y="49067"/>
                </a:lnTo>
                <a:cubicBezTo>
                  <a:pt x="23679" y="45359"/>
                  <a:pt x="26293" y="41225"/>
                  <a:pt x="26201" y="39705"/>
                </a:cubicBezTo>
                <a:cubicBezTo>
                  <a:pt x="26117" y="38629"/>
                  <a:pt x="25197" y="38314"/>
                  <a:pt x="24124" y="38314"/>
                </a:cubicBezTo>
                <a:cubicBezTo>
                  <a:pt x="23651" y="38314"/>
                  <a:pt x="23149" y="38375"/>
                  <a:pt x="22675" y="38459"/>
                </a:cubicBezTo>
                <a:cubicBezTo>
                  <a:pt x="21433" y="38674"/>
                  <a:pt x="20059" y="39077"/>
                  <a:pt x="19439" y="39077"/>
                </a:cubicBezTo>
                <a:cubicBezTo>
                  <a:pt x="19271" y="39077"/>
                  <a:pt x="19158" y="39047"/>
                  <a:pt x="19119" y="38976"/>
                </a:cubicBezTo>
                <a:cubicBezTo>
                  <a:pt x="18967" y="38611"/>
                  <a:pt x="19028" y="38276"/>
                  <a:pt x="19605" y="37821"/>
                </a:cubicBezTo>
                <a:cubicBezTo>
                  <a:pt x="20183" y="37365"/>
                  <a:pt x="25502" y="33170"/>
                  <a:pt x="25107" y="30556"/>
                </a:cubicBezTo>
                <a:cubicBezTo>
                  <a:pt x="24896" y="29158"/>
                  <a:pt x="23242" y="28838"/>
                  <a:pt x="21628" y="28838"/>
                </a:cubicBezTo>
                <a:cubicBezTo>
                  <a:pt x="20263" y="28838"/>
                  <a:pt x="18927" y="29067"/>
                  <a:pt x="18515" y="29067"/>
                </a:cubicBezTo>
                <a:cubicBezTo>
                  <a:pt x="18502" y="29067"/>
                  <a:pt x="18491" y="29067"/>
                  <a:pt x="18481" y="29067"/>
                </a:cubicBezTo>
                <a:cubicBezTo>
                  <a:pt x="17691" y="29067"/>
                  <a:pt x="17873" y="28368"/>
                  <a:pt x="18177" y="28003"/>
                </a:cubicBezTo>
                <a:cubicBezTo>
                  <a:pt x="18481" y="27638"/>
                  <a:pt x="21885" y="23626"/>
                  <a:pt x="23527" y="21863"/>
                </a:cubicBezTo>
                <a:cubicBezTo>
                  <a:pt x="25168" y="20100"/>
                  <a:pt x="25685" y="18459"/>
                  <a:pt x="24803" y="17304"/>
                </a:cubicBezTo>
                <a:cubicBezTo>
                  <a:pt x="24500" y="16920"/>
                  <a:pt x="24054" y="16788"/>
                  <a:pt x="23551" y="16788"/>
                </a:cubicBezTo>
                <a:cubicBezTo>
                  <a:pt x="22539" y="16788"/>
                  <a:pt x="21299" y="17324"/>
                  <a:pt x="20548" y="17425"/>
                </a:cubicBezTo>
                <a:cubicBezTo>
                  <a:pt x="20491" y="17433"/>
                  <a:pt x="20437" y="17436"/>
                  <a:pt x="20386" y="17436"/>
                </a:cubicBezTo>
                <a:cubicBezTo>
                  <a:pt x="19429" y="17436"/>
                  <a:pt x="19484" y="16148"/>
                  <a:pt x="19484" y="16148"/>
                </a:cubicBezTo>
                <a:cubicBezTo>
                  <a:pt x="19484" y="16148"/>
                  <a:pt x="20548" y="12835"/>
                  <a:pt x="21551" y="6483"/>
                </a:cubicBezTo>
                <a:cubicBezTo>
                  <a:pt x="22554" y="130"/>
                  <a:pt x="19697" y="8"/>
                  <a:pt x="19697" y="8"/>
                </a:cubicBezTo>
                <a:lnTo>
                  <a:pt x="19697" y="8"/>
                </a:lnTo>
                <a:lnTo>
                  <a:pt x="19727" y="39"/>
                </a:lnTo>
                <a:cubicBezTo>
                  <a:pt x="19727" y="39"/>
                  <a:pt x="19601" y="1"/>
                  <a:pt x="19392" y="1"/>
                </a:cubicBezTo>
                <a:close/>
              </a:path>
            </a:pathLst>
          </a:custGeom>
          <a:solidFill>
            <a:srgbClr val="4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47;p48">
            <a:extLst>
              <a:ext uri="{FF2B5EF4-FFF2-40B4-BE49-F238E27FC236}">
                <a16:creationId xmlns:a16="http://schemas.microsoft.com/office/drawing/2014/main" id="{264C563B-C814-D558-1334-C0D242132ED2}"/>
              </a:ext>
            </a:extLst>
          </p:cNvPr>
          <p:cNvSpPr/>
          <p:nvPr/>
        </p:nvSpPr>
        <p:spPr>
          <a:xfrm rot="14214861" flipH="1">
            <a:off x="8586214" y="-194552"/>
            <a:ext cx="246839" cy="1175759"/>
          </a:xfrm>
          <a:custGeom>
            <a:avLst/>
            <a:gdLst/>
            <a:ahLst/>
            <a:cxnLst/>
            <a:rect l="l" t="t" r="r" b="b"/>
            <a:pathLst>
              <a:path w="7569" h="44834" extrusionOk="0">
                <a:moveTo>
                  <a:pt x="7569" y="0"/>
                </a:moveTo>
                <a:cubicBezTo>
                  <a:pt x="7569" y="31"/>
                  <a:pt x="7538" y="61"/>
                  <a:pt x="7538" y="122"/>
                </a:cubicBezTo>
                <a:cubicBezTo>
                  <a:pt x="7538" y="183"/>
                  <a:pt x="7508" y="304"/>
                  <a:pt x="7478" y="456"/>
                </a:cubicBezTo>
                <a:cubicBezTo>
                  <a:pt x="7417" y="760"/>
                  <a:pt x="7326" y="1186"/>
                  <a:pt x="7234" y="1763"/>
                </a:cubicBezTo>
                <a:cubicBezTo>
                  <a:pt x="7022" y="2888"/>
                  <a:pt x="6748" y="4529"/>
                  <a:pt x="6353" y="6535"/>
                </a:cubicBezTo>
                <a:cubicBezTo>
                  <a:pt x="5654" y="10608"/>
                  <a:pt x="4712" y="16201"/>
                  <a:pt x="3709" y="22402"/>
                </a:cubicBezTo>
                <a:cubicBezTo>
                  <a:pt x="2705" y="28603"/>
                  <a:pt x="1763" y="34195"/>
                  <a:pt x="1095" y="38268"/>
                </a:cubicBezTo>
                <a:lnTo>
                  <a:pt x="274" y="43071"/>
                </a:lnTo>
                <a:cubicBezTo>
                  <a:pt x="183" y="43618"/>
                  <a:pt x="122" y="44074"/>
                  <a:pt x="61" y="44378"/>
                </a:cubicBezTo>
                <a:cubicBezTo>
                  <a:pt x="31" y="44500"/>
                  <a:pt x="0" y="44621"/>
                  <a:pt x="0" y="44712"/>
                </a:cubicBezTo>
                <a:cubicBezTo>
                  <a:pt x="0" y="44743"/>
                  <a:pt x="0" y="44773"/>
                  <a:pt x="0" y="44834"/>
                </a:cubicBezTo>
                <a:cubicBezTo>
                  <a:pt x="31" y="44773"/>
                  <a:pt x="31" y="44743"/>
                  <a:pt x="31" y="44712"/>
                </a:cubicBezTo>
                <a:cubicBezTo>
                  <a:pt x="61" y="44621"/>
                  <a:pt x="91" y="44530"/>
                  <a:pt x="122" y="44378"/>
                </a:cubicBezTo>
                <a:cubicBezTo>
                  <a:pt x="183" y="44074"/>
                  <a:pt x="243" y="43618"/>
                  <a:pt x="365" y="43071"/>
                </a:cubicBezTo>
                <a:cubicBezTo>
                  <a:pt x="547" y="41916"/>
                  <a:pt x="851" y="40305"/>
                  <a:pt x="1216" y="38268"/>
                </a:cubicBezTo>
                <a:cubicBezTo>
                  <a:pt x="1915" y="34226"/>
                  <a:pt x="2857" y="28603"/>
                  <a:pt x="3891" y="22432"/>
                </a:cubicBezTo>
                <a:cubicBezTo>
                  <a:pt x="4894" y="16232"/>
                  <a:pt x="5836" y="10639"/>
                  <a:pt x="6505" y="6566"/>
                </a:cubicBezTo>
                <a:lnTo>
                  <a:pt x="7326" y="1763"/>
                </a:lnTo>
                <a:cubicBezTo>
                  <a:pt x="7417" y="1216"/>
                  <a:pt x="7478" y="760"/>
                  <a:pt x="7538" y="456"/>
                </a:cubicBezTo>
                <a:cubicBezTo>
                  <a:pt x="7538" y="304"/>
                  <a:pt x="7569" y="183"/>
                  <a:pt x="7569" y="122"/>
                </a:cubicBezTo>
                <a:lnTo>
                  <a:pt x="7569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65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C7B097-C98B-8FFA-1461-AB885896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Why Python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48B14-BF31-429E-6D96-98AE9FF273FC}"/>
              </a:ext>
            </a:extLst>
          </p:cNvPr>
          <p:cNvSpPr txBox="1"/>
          <p:nvPr/>
        </p:nvSpPr>
        <p:spPr>
          <a:xfrm>
            <a:off x="5257800" y="3200401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 </a:t>
            </a:r>
            <a:endParaRPr lang="en-US" sz="1800" dirty="0"/>
          </a:p>
        </p:txBody>
      </p:sp>
      <p:pic>
        <p:nvPicPr>
          <p:cNvPr id="5" name="Picture 3" descr="C:\Users\PyDev\Desktop\GIF\google lens.gif">
            <a:extLst>
              <a:ext uri="{FF2B5EF4-FFF2-40B4-BE49-F238E27FC236}">
                <a16:creationId xmlns:a16="http://schemas.microsoft.com/office/drawing/2014/main" id="{ED67DF2A-95B1-881F-EF58-A0AC69D2BD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1650" y="1256634"/>
            <a:ext cx="5362646" cy="2971800"/>
          </a:xfrm>
          <a:prstGeom prst="rect">
            <a:avLst/>
          </a:prstGeom>
          <a:noFill/>
        </p:spPr>
      </p:pic>
      <p:pic>
        <p:nvPicPr>
          <p:cNvPr id="6" name="Picture 2" descr="Image result for open cv">
            <a:extLst>
              <a:ext uri="{FF2B5EF4-FFF2-40B4-BE49-F238E27FC236}">
                <a16:creationId xmlns:a16="http://schemas.microsoft.com/office/drawing/2014/main" id="{8AE1B955-792B-19C1-169C-BA7D44C58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4450" y="4228434"/>
            <a:ext cx="742950" cy="915067"/>
          </a:xfrm>
          <a:prstGeom prst="rect">
            <a:avLst/>
          </a:prstGeom>
          <a:noFill/>
        </p:spPr>
      </p:pic>
      <p:pic>
        <p:nvPicPr>
          <p:cNvPr id="7" name="Picture 4" descr="C:\Users\PyDev\Desktop\GIF\googlee.png">
            <a:extLst>
              <a:ext uri="{FF2B5EF4-FFF2-40B4-BE49-F238E27FC236}">
                <a16:creationId xmlns:a16="http://schemas.microsoft.com/office/drawing/2014/main" id="{312D578A-DD23-62C6-1144-4744B42DF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75" y="4114801"/>
            <a:ext cx="2714625" cy="1178147"/>
          </a:xfrm>
          <a:prstGeom prst="rect">
            <a:avLst/>
          </a:prstGeom>
          <a:noFill/>
        </p:spPr>
      </p:pic>
      <p:pic>
        <p:nvPicPr>
          <p:cNvPr id="9" name="Picture 8" descr="C:\Users\PyDev\Desktop\GIF\google lens.gif">
            <a:extLst>
              <a:ext uri="{FF2B5EF4-FFF2-40B4-BE49-F238E27FC236}">
                <a16:creationId xmlns:a16="http://schemas.microsoft.com/office/drawing/2014/main" id="{0124D026-9A88-AC83-956D-D180265B69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7416" y="1256633"/>
            <a:ext cx="5362646" cy="2971800"/>
          </a:xfrm>
          <a:prstGeom prst="rect">
            <a:avLst/>
          </a:prstGeom>
          <a:noFill/>
        </p:spPr>
      </p:pic>
      <p:pic>
        <p:nvPicPr>
          <p:cNvPr id="10" name="Picture 2" descr="Image result for open cv">
            <a:extLst>
              <a:ext uri="{FF2B5EF4-FFF2-40B4-BE49-F238E27FC236}">
                <a16:creationId xmlns:a16="http://schemas.microsoft.com/office/drawing/2014/main" id="{69CA8E1C-9C90-6DF5-13C5-408177C8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0216" y="4228433"/>
            <a:ext cx="742950" cy="915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543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188162-CA42-599F-F3B5-2E373A8D2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Why Python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A472D-3ECD-4828-8AB2-08C1757C572B}"/>
              </a:ext>
            </a:extLst>
          </p:cNvPr>
          <p:cNvSpPr txBox="1"/>
          <p:nvPr/>
        </p:nvSpPr>
        <p:spPr>
          <a:xfrm>
            <a:off x="5257800" y="3200401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 </a:t>
            </a:r>
            <a:endParaRPr lang="en-US" sz="1800" dirty="0"/>
          </a:p>
        </p:txBody>
      </p:sp>
      <p:pic>
        <p:nvPicPr>
          <p:cNvPr id="10" name="Picture 2" descr="C:\Users\PyDev\Desktop\GIF\bahubali - makuta.gif">
            <a:extLst>
              <a:ext uri="{FF2B5EF4-FFF2-40B4-BE49-F238E27FC236}">
                <a16:creationId xmlns:a16="http://schemas.microsoft.com/office/drawing/2014/main" id="{196BFB63-19ED-7EDA-E742-A13A86D6FE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43000"/>
            <a:ext cx="6858000" cy="3257550"/>
          </a:xfrm>
          <a:prstGeom prst="rect">
            <a:avLst/>
          </a:prstGeom>
          <a:noFill/>
        </p:spPr>
      </p:pic>
      <p:pic>
        <p:nvPicPr>
          <p:cNvPr id="11" name="Picture 10" descr="Image result for maya python logo in python">
            <a:extLst>
              <a:ext uri="{FF2B5EF4-FFF2-40B4-BE49-F238E27FC236}">
                <a16:creationId xmlns:a16="http://schemas.microsoft.com/office/drawing/2014/main" id="{5694BE9F-55F4-65AF-EC43-5773E04EF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341245"/>
            <a:ext cx="800100" cy="802256"/>
          </a:xfrm>
          <a:prstGeom prst="rect">
            <a:avLst/>
          </a:prstGeom>
          <a:noFill/>
        </p:spPr>
      </p:pic>
      <p:pic>
        <p:nvPicPr>
          <p:cNvPr id="12" name="Picture 3" descr="C:\Users\PyDev\Desktop\GIF\makuta vfx.jpg">
            <a:extLst>
              <a:ext uri="{FF2B5EF4-FFF2-40B4-BE49-F238E27FC236}">
                <a16:creationId xmlns:a16="http://schemas.microsoft.com/office/drawing/2014/main" id="{E4F83ABE-DB1B-4E78-D282-9294D8491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0700" y="4458147"/>
            <a:ext cx="2286000" cy="6853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230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460C69-6860-2CE5-B1E1-795B8995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Why Python</a:t>
            </a:r>
            <a:endParaRPr lang="en-US" b="1" dirty="0"/>
          </a:p>
        </p:txBody>
      </p:sp>
      <p:pic>
        <p:nvPicPr>
          <p:cNvPr id="4" name="Picture 4" descr="C:\Users\PyDev\Desktop\GIF\quora-app-dark-ui---ask-a-question.gif">
            <a:extLst>
              <a:ext uri="{FF2B5EF4-FFF2-40B4-BE49-F238E27FC236}">
                <a16:creationId xmlns:a16="http://schemas.microsoft.com/office/drawing/2014/main" id="{42A7B8A6-0B90-7958-9764-0D03E0E843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7350" y="1200150"/>
            <a:ext cx="5964116" cy="3143250"/>
          </a:xfrm>
          <a:prstGeom prst="rect">
            <a:avLst/>
          </a:prstGeom>
          <a:noFill/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5C5FC0F6-8A6E-2074-F299-32F041146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7301" y="4057650"/>
            <a:ext cx="762694" cy="879641"/>
          </a:xfrm>
          <a:prstGeom prst="rect">
            <a:avLst/>
          </a:prstGeom>
          <a:noFill/>
        </p:spPr>
      </p:pic>
      <p:pic>
        <p:nvPicPr>
          <p:cNvPr id="6" name="Picture 5" descr="C:\Users\PyDev\Desktop\GIF\main-qimg-46a5f26b1b532df8470b4373ff5c4f47.png">
            <a:extLst>
              <a:ext uri="{FF2B5EF4-FFF2-40B4-BE49-F238E27FC236}">
                <a16:creationId xmlns:a16="http://schemas.microsoft.com/office/drawing/2014/main" id="{B006740F-F469-24B0-475E-EB8532E56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0700" y="4388210"/>
            <a:ext cx="1943100" cy="755291"/>
          </a:xfrm>
          <a:prstGeom prst="rect">
            <a:avLst/>
          </a:prstGeom>
          <a:noFill/>
        </p:spPr>
      </p:pic>
      <p:pic>
        <p:nvPicPr>
          <p:cNvPr id="7" name="Picture 6" descr="Image result for django logo">
            <a:extLst>
              <a:ext uri="{FF2B5EF4-FFF2-40B4-BE49-F238E27FC236}">
                <a16:creationId xmlns:a16="http://schemas.microsoft.com/office/drawing/2014/main" id="{17CF244E-87D5-2E07-CE76-9A0FD19B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77044" y="4857750"/>
            <a:ext cx="820335" cy="285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17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Admin\Desktop\Palanivel G\Python workshop\Companies.png">
            <a:extLst>
              <a:ext uri="{FF2B5EF4-FFF2-40B4-BE49-F238E27FC236}">
                <a16:creationId xmlns:a16="http://schemas.microsoft.com/office/drawing/2014/main" id="{1ACA65F3-5D77-8CAD-EC8E-E0B58C67D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79" y="0"/>
            <a:ext cx="9088821" cy="51434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36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0184D6C-021F-9477-38EB-33F5C8BD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120" y="663138"/>
            <a:ext cx="6172200" cy="85725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Python-Running</a:t>
            </a:r>
          </a:p>
        </p:txBody>
      </p:sp>
      <p:pic>
        <p:nvPicPr>
          <p:cNvPr id="4" name="Picture 3" descr="E:\PALANI\Palani PPT\Raspberry\Python.svg.png">
            <a:extLst>
              <a:ext uri="{FF2B5EF4-FFF2-40B4-BE49-F238E27FC236}">
                <a16:creationId xmlns:a16="http://schemas.microsoft.com/office/drawing/2014/main" id="{C25AFE3E-8DDC-419F-FBC2-AA6E95CA5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1262" y="4629150"/>
            <a:ext cx="514350" cy="514350"/>
          </a:xfrm>
          <a:prstGeom prst="rect">
            <a:avLst/>
          </a:prstGeom>
          <a:noFill/>
        </p:spPr>
      </p:pic>
      <p:sp>
        <p:nvSpPr>
          <p:cNvPr id="5" name="Straight Connector 3">
            <a:extLst>
              <a:ext uri="{FF2B5EF4-FFF2-40B4-BE49-F238E27FC236}">
                <a16:creationId xmlns:a16="http://schemas.microsoft.com/office/drawing/2014/main" id="{FD646ABD-4A1E-1098-086B-ADB4D0E38A4A}"/>
              </a:ext>
            </a:extLst>
          </p:cNvPr>
          <p:cNvSpPr/>
          <p:nvPr/>
        </p:nvSpPr>
        <p:spPr>
          <a:xfrm>
            <a:off x="4282689" y="2283241"/>
            <a:ext cx="1350894" cy="7052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41074"/>
                </a:lnTo>
                <a:lnTo>
                  <a:pt x="1350894" y="541074"/>
                </a:lnTo>
                <a:lnTo>
                  <a:pt x="1350894" y="705254"/>
                </a:lnTo>
              </a:path>
            </a:pathLst>
          </a:custGeom>
          <a:noFill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Straight Connector 4">
            <a:extLst>
              <a:ext uri="{FF2B5EF4-FFF2-40B4-BE49-F238E27FC236}">
                <a16:creationId xmlns:a16="http://schemas.microsoft.com/office/drawing/2014/main" id="{AC3F0878-DAD9-49EB-E7D5-BB2FE319705A}"/>
              </a:ext>
            </a:extLst>
          </p:cNvPr>
          <p:cNvSpPr/>
          <p:nvPr/>
        </p:nvSpPr>
        <p:spPr>
          <a:xfrm>
            <a:off x="2745937" y="2283241"/>
            <a:ext cx="1536751" cy="7052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536751" y="0"/>
                </a:moveTo>
                <a:lnTo>
                  <a:pt x="1536751" y="541074"/>
                </a:lnTo>
                <a:lnTo>
                  <a:pt x="0" y="541074"/>
                </a:lnTo>
                <a:lnTo>
                  <a:pt x="0" y="705254"/>
                </a:lnTo>
              </a:path>
            </a:pathLst>
          </a:custGeom>
          <a:noFill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CB1A98-77D6-03C9-AE23-EB6DDF3D2D5F}"/>
              </a:ext>
            </a:extLst>
          </p:cNvPr>
          <p:cNvSpPr/>
          <p:nvPr/>
        </p:nvSpPr>
        <p:spPr>
          <a:xfrm>
            <a:off x="3516911" y="1157853"/>
            <a:ext cx="1531557" cy="1125389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50E23C-FDBA-76C2-83C6-92360AC7979A}"/>
              </a:ext>
            </a:extLst>
          </p:cNvPr>
          <p:cNvGrpSpPr/>
          <p:nvPr/>
        </p:nvGrpSpPr>
        <p:grpSpPr>
          <a:xfrm>
            <a:off x="3713829" y="1344925"/>
            <a:ext cx="1531557" cy="1125389"/>
            <a:chOff x="1958954" y="0"/>
            <a:chExt cx="1531557" cy="112538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76AFDA3-2682-B43E-AB6F-CF47291D3359}"/>
                </a:ext>
              </a:extLst>
            </p:cNvPr>
            <p:cNvSpPr/>
            <p:nvPr/>
          </p:nvSpPr>
          <p:spPr>
            <a:xfrm>
              <a:off x="1958954" y="0"/>
              <a:ext cx="1531557" cy="112538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Rectangle: Rounded Corners 7">
              <a:extLst>
                <a:ext uri="{FF2B5EF4-FFF2-40B4-BE49-F238E27FC236}">
                  <a16:creationId xmlns:a16="http://schemas.microsoft.com/office/drawing/2014/main" id="{A1F69D0A-2E9B-06B0-699B-0DEFB03A3EF2}"/>
                </a:ext>
              </a:extLst>
            </p:cNvPr>
            <p:cNvSpPr txBox="1"/>
            <p:nvPr/>
          </p:nvSpPr>
          <p:spPr>
            <a:xfrm>
              <a:off x="1991916" y="32962"/>
              <a:ext cx="1465633" cy="10594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kern="1200" dirty="0"/>
                <a:t>Modes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213E56-51C4-B41B-C607-E76F619126E6}"/>
              </a:ext>
            </a:extLst>
          </p:cNvPr>
          <p:cNvSpPr/>
          <p:nvPr/>
        </p:nvSpPr>
        <p:spPr>
          <a:xfrm>
            <a:off x="1859804" y="2988496"/>
            <a:ext cx="1772266" cy="1125389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AE3DEF-25A6-A5DD-80FD-27B07C13FFDE}"/>
              </a:ext>
            </a:extLst>
          </p:cNvPr>
          <p:cNvGrpSpPr/>
          <p:nvPr/>
        </p:nvGrpSpPr>
        <p:grpSpPr>
          <a:xfrm>
            <a:off x="2056723" y="3175568"/>
            <a:ext cx="1772266" cy="1125389"/>
            <a:chOff x="301848" y="1830643"/>
            <a:chExt cx="1772266" cy="112538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6B02E39-29F2-0227-7BD5-284AACC011CB}"/>
                </a:ext>
              </a:extLst>
            </p:cNvPr>
            <p:cNvSpPr/>
            <p:nvPr/>
          </p:nvSpPr>
          <p:spPr>
            <a:xfrm>
              <a:off x="301848" y="1830643"/>
              <a:ext cx="1772266" cy="1125389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Rectangle: Rounded Corners 10">
              <a:extLst>
                <a:ext uri="{FF2B5EF4-FFF2-40B4-BE49-F238E27FC236}">
                  <a16:creationId xmlns:a16="http://schemas.microsoft.com/office/drawing/2014/main" id="{E3BE53CB-2AD2-5C97-E625-9996422A9077}"/>
                </a:ext>
              </a:extLst>
            </p:cNvPr>
            <p:cNvSpPr txBox="1"/>
            <p:nvPr/>
          </p:nvSpPr>
          <p:spPr>
            <a:xfrm>
              <a:off x="334810" y="1863605"/>
              <a:ext cx="1706342" cy="10594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kern="1200" dirty="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21C998-35EC-02D2-44F0-158E9A13BEC6}"/>
              </a:ext>
            </a:extLst>
          </p:cNvPr>
          <p:cNvSpPr/>
          <p:nvPr/>
        </p:nvSpPr>
        <p:spPr>
          <a:xfrm>
            <a:off x="4747450" y="2988496"/>
            <a:ext cx="1772266" cy="1125389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DE18BD-0C51-7714-E341-472DEFF97275}"/>
              </a:ext>
            </a:extLst>
          </p:cNvPr>
          <p:cNvGrpSpPr/>
          <p:nvPr/>
        </p:nvGrpSpPr>
        <p:grpSpPr>
          <a:xfrm>
            <a:off x="4944369" y="3175568"/>
            <a:ext cx="1772266" cy="1125389"/>
            <a:chOff x="3189494" y="1830643"/>
            <a:chExt cx="1772266" cy="112538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769C454-BD38-5ECF-512B-8216E1AECF3D}"/>
                </a:ext>
              </a:extLst>
            </p:cNvPr>
            <p:cNvSpPr/>
            <p:nvPr/>
          </p:nvSpPr>
          <p:spPr>
            <a:xfrm>
              <a:off x="3189494" y="1830643"/>
              <a:ext cx="1772266" cy="1125389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Rectangle: Rounded Corners 13">
              <a:extLst>
                <a:ext uri="{FF2B5EF4-FFF2-40B4-BE49-F238E27FC236}">
                  <a16:creationId xmlns:a16="http://schemas.microsoft.com/office/drawing/2014/main" id="{7EA04AAF-5B54-2085-DC9A-26D0333373AB}"/>
                </a:ext>
              </a:extLst>
            </p:cNvPr>
            <p:cNvSpPr txBox="1"/>
            <p:nvPr/>
          </p:nvSpPr>
          <p:spPr>
            <a:xfrm>
              <a:off x="3222456" y="1863605"/>
              <a:ext cx="1706342" cy="10594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b="1" kern="1200" dirty="0">
                  <a:solidFill>
                    <a:schemeClr val="bg1"/>
                  </a:solidFill>
                </a:rPr>
                <a:t>Script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3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0A94-F419-4190-3B23-A7BA0F19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59" y="2150850"/>
            <a:ext cx="6526924" cy="841800"/>
          </a:xfrm>
        </p:spPr>
        <p:txBody>
          <a:bodyPr/>
          <a:lstStyle/>
          <a:p>
            <a:r>
              <a:rPr lang="en-IN" dirty="0"/>
              <a:t>Ready For Hands On</a:t>
            </a:r>
          </a:p>
        </p:txBody>
      </p:sp>
      <p:grpSp>
        <p:nvGrpSpPr>
          <p:cNvPr id="5" name="Google Shape;1304;p52">
            <a:extLst>
              <a:ext uri="{FF2B5EF4-FFF2-40B4-BE49-F238E27FC236}">
                <a16:creationId xmlns:a16="http://schemas.microsoft.com/office/drawing/2014/main" id="{DB63C37C-768B-EDE6-89A5-5BA23911A7CB}"/>
              </a:ext>
            </a:extLst>
          </p:cNvPr>
          <p:cNvGrpSpPr/>
          <p:nvPr/>
        </p:nvGrpSpPr>
        <p:grpSpPr>
          <a:xfrm>
            <a:off x="5885604" y="4139494"/>
            <a:ext cx="668104" cy="895218"/>
            <a:chOff x="122038" y="7256930"/>
            <a:chExt cx="668104" cy="895218"/>
          </a:xfrm>
        </p:grpSpPr>
        <p:sp>
          <p:nvSpPr>
            <p:cNvPr id="6" name="Google Shape;1305;p52">
              <a:extLst>
                <a:ext uri="{FF2B5EF4-FFF2-40B4-BE49-F238E27FC236}">
                  <a16:creationId xmlns:a16="http://schemas.microsoft.com/office/drawing/2014/main" id="{505351FA-E11D-0B1A-B20C-C14A17AF128C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06;p52">
              <a:extLst>
                <a:ext uri="{FF2B5EF4-FFF2-40B4-BE49-F238E27FC236}">
                  <a16:creationId xmlns:a16="http://schemas.microsoft.com/office/drawing/2014/main" id="{370024D1-93D3-E1A6-85FE-6C80DE9BE611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07;p52">
              <a:extLst>
                <a:ext uri="{FF2B5EF4-FFF2-40B4-BE49-F238E27FC236}">
                  <a16:creationId xmlns:a16="http://schemas.microsoft.com/office/drawing/2014/main" id="{78D4DEE4-CB61-C395-F0EC-EA6598789BFE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8;p52">
              <a:extLst>
                <a:ext uri="{FF2B5EF4-FFF2-40B4-BE49-F238E27FC236}">
                  <a16:creationId xmlns:a16="http://schemas.microsoft.com/office/drawing/2014/main" id="{AFFE09C8-025C-D7E8-B92F-C43C94CDE25F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9;p52">
              <a:extLst>
                <a:ext uri="{FF2B5EF4-FFF2-40B4-BE49-F238E27FC236}">
                  <a16:creationId xmlns:a16="http://schemas.microsoft.com/office/drawing/2014/main" id="{C5865C23-86D8-75EB-09D0-58BF8BEB9E94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0;p52">
              <a:extLst>
                <a:ext uri="{FF2B5EF4-FFF2-40B4-BE49-F238E27FC236}">
                  <a16:creationId xmlns:a16="http://schemas.microsoft.com/office/drawing/2014/main" id="{15FA0391-5F7F-2858-B60C-4488B9C5D896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173;p64">
            <a:extLst>
              <a:ext uri="{FF2B5EF4-FFF2-40B4-BE49-F238E27FC236}">
                <a16:creationId xmlns:a16="http://schemas.microsoft.com/office/drawing/2014/main" id="{C0381091-786C-B6FB-AF4E-2B17830024F4}"/>
              </a:ext>
            </a:extLst>
          </p:cNvPr>
          <p:cNvGrpSpPr/>
          <p:nvPr/>
        </p:nvGrpSpPr>
        <p:grpSpPr>
          <a:xfrm rot="9987529">
            <a:off x="1765959" y="978072"/>
            <a:ext cx="851255" cy="915573"/>
            <a:chOff x="731955" y="3388996"/>
            <a:chExt cx="355077" cy="588982"/>
          </a:xfrm>
        </p:grpSpPr>
        <p:sp>
          <p:nvSpPr>
            <p:cNvPr id="13" name="Google Shape;2174;p64">
              <a:extLst>
                <a:ext uri="{FF2B5EF4-FFF2-40B4-BE49-F238E27FC236}">
                  <a16:creationId xmlns:a16="http://schemas.microsoft.com/office/drawing/2014/main" id="{2493B6D6-D8A1-A644-5BAD-CA392459D23F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5;p64">
              <a:extLst>
                <a:ext uri="{FF2B5EF4-FFF2-40B4-BE49-F238E27FC236}">
                  <a16:creationId xmlns:a16="http://schemas.microsoft.com/office/drawing/2014/main" id="{356C870F-27BF-6236-873D-16A8441065EE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6;p64">
              <a:extLst>
                <a:ext uri="{FF2B5EF4-FFF2-40B4-BE49-F238E27FC236}">
                  <a16:creationId xmlns:a16="http://schemas.microsoft.com/office/drawing/2014/main" id="{2180C685-D0A0-49C3-7A6F-7D6D9C8276D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7;p64">
              <a:extLst>
                <a:ext uri="{FF2B5EF4-FFF2-40B4-BE49-F238E27FC236}">
                  <a16:creationId xmlns:a16="http://schemas.microsoft.com/office/drawing/2014/main" id="{95B74567-227B-09E5-A063-53BD0D1DC510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8;p64">
              <a:extLst>
                <a:ext uri="{FF2B5EF4-FFF2-40B4-BE49-F238E27FC236}">
                  <a16:creationId xmlns:a16="http://schemas.microsoft.com/office/drawing/2014/main" id="{20905A9A-5452-B3BF-9096-DA85BB3BEEC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79;p64">
              <a:extLst>
                <a:ext uri="{FF2B5EF4-FFF2-40B4-BE49-F238E27FC236}">
                  <a16:creationId xmlns:a16="http://schemas.microsoft.com/office/drawing/2014/main" id="{2F4C99F1-519E-FE65-F4FD-19E14586FBFD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0;p64">
              <a:extLst>
                <a:ext uri="{FF2B5EF4-FFF2-40B4-BE49-F238E27FC236}">
                  <a16:creationId xmlns:a16="http://schemas.microsoft.com/office/drawing/2014/main" id="{1F93ED61-B934-D4E8-0223-6E0A3FE90A1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1;p64">
              <a:extLst>
                <a:ext uri="{FF2B5EF4-FFF2-40B4-BE49-F238E27FC236}">
                  <a16:creationId xmlns:a16="http://schemas.microsoft.com/office/drawing/2014/main" id="{060C0065-92E4-F579-525F-3A5F22C32744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2;p64">
              <a:extLst>
                <a:ext uri="{FF2B5EF4-FFF2-40B4-BE49-F238E27FC236}">
                  <a16:creationId xmlns:a16="http://schemas.microsoft.com/office/drawing/2014/main" id="{DD3DE5CD-68D1-82B4-2FA4-E55F644F371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3;p64">
              <a:extLst>
                <a:ext uri="{FF2B5EF4-FFF2-40B4-BE49-F238E27FC236}">
                  <a16:creationId xmlns:a16="http://schemas.microsoft.com/office/drawing/2014/main" id="{AFC8CA87-A45E-811E-D397-84929918D750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4;p64">
              <a:extLst>
                <a:ext uri="{FF2B5EF4-FFF2-40B4-BE49-F238E27FC236}">
                  <a16:creationId xmlns:a16="http://schemas.microsoft.com/office/drawing/2014/main" id="{36FE7569-EBFD-B8E9-9A9D-043B280C8F6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5;p64">
              <a:extLst>
                <a:ext uri="{FF2B5EF4-FFF2-40B4-BE49-F238E27FC236}">
                  <a16:creationId xmlns:a16="http://schemas.microsoft.com/office/drawing/2014/main" id="{E96492D1-CB95-ED05-C228-DDC9FBB79AB9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6;p64">
              <a:extLst>
                <a:ext uri="{FF2B5EF4-FFF2-40B4-BE49-F238E27FC236}">
                  <a16:creationId xmlns:a16="http://schemas.microsoft.com/office/drawing/2014/main" id="{6BF85210-0A4B-3102-7747-C0AE8D2416E6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718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735739" y="2141245"/>
            <a:ext cx="4616653" cy="861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Installation</a:t>
            </a:r>
            <a:endParaRPr dirty="0"/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E:\PALANI\Palani PPT\Raspberry\Python.svg.png">
            <a:extLst>
              <a:ext uri="{FF2B5EF4-FFF2-40B4-BE49-F238E27FC236}">
                <a16:creationId xmlns:a16="http://schemas.microsoft.com/office/drawing/2014/main" id="{8A272287-E1BC-E874-7ECA-DEE09431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3977" y="3365625"/>
            <a:ext cx="1152854" cy="1152854"/>
          </a:xfrm>
          <a:prstGeom prst="rect">
            <a:avLst/>
          </a:prstGeom>
          <a:noFill/>
        </p:spPr>
      </p:pic>
      <p:grpSp>
        <p:nvGrpSpPr>
          <p:cNvPr id="674" name="Google Shape;540;p43"/>
          <p:cNvGrpSpPr/>
          <p:nvPr/>
        </p:nvGrpSpPr>
        <p:grpSpPr>
          <a:xfrm>
            <a:off x="4041117" y="2181440"/>
            <a:ext cx="4984663" cy="2847244"/>
            <a:chOff x="911375" y="1466875"/>
            <a:chExt cx="5837525" cy="3334400"/>
          </a:xfrm>
        </p:grpSpPr>
        <p:sp>
          <p:nvSpPr>
            <p:cNvPr id="675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653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0;p44">
            <a:extLst>
              <a:ext uri="{FF2B5EF4-FFF2-40B4-BE49-F238E27FC236}">
                <a16:creationId xmlns:a16="http://schemas.microsoft.com/office/drawing/2014/main" id="{EE9611FE-CC0A-A4EC-1680-90941094E2D6}"/>
              </a:ext>
            </a:extLst>
          </p:cNvPr>
          <p:cNvSpPr txBox="1">
            <a:spLocks noGrp="1"/>
          </p:cNvSpPr>
          <p:nvPr/>
        </p:nvSpPr>
        <p:spPr>
          <a:xfrm>
            <a:off x="1955467" y="1305826"/>
            <a:ext cx="5233066" cy="100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ambria" panose="02040503050406030204" pitchFamily="18" charset="0"/>
                <a:ea typeface="Cambria" panose="02040503050406030204" pitchFamily="18" charset="0"/>
              </a:rPr>
              <a:t>Prerequisites for this Course</a:t>
            </a:r>
            <a:endParaRPr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751;p44">
            <a:extLst>
              <a:ext uri="{FF2B5EF4-FFF2-40B4-BE49-F238E27FC236}">
                <a16:creationId xmlns:a16="http://schemas.microsoft.com/office/drawing/2014/main" id="{F7913254-08D8-83E3-0BF6-D95C1A22C49C}"/>
              </a:ext>
            </a:extLst>
          </p:cNvPr>
          <p:cNvSpPr txBox="1">
            <a:spLocks noGrp="1"/>
          </p:cNvSpPr>
          <p:nvPr/>
        </p:nvSpPr>
        <p:spPr>
          <a:xfrm>
            <a:off x="311700" y="2668489"/>
            <a:ext cx="8520600" cy="165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Laptop with Good Internet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 basic knowledge is required.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Note &amp; Pen </a:t>
            </a:r>
          </a:p>
        </p:txBody>
      </p:sp>
      <p:grpSp>
        <p:nvGrpSpPr>
          <p:cNvPr id="6" name="Google Shape;1190;p59">
            <a:extLst>
              <a:ext uri="{FF2B5EF4-FFF2-40B4-BE49-F238E27FC236}">
                <a16:creationId xmlns:a16="http://schemas.microsoft.com/office/drawing/2014/main" id="{FD629E14-6296-E192-7398-2866BBD5453F}"/>
              </a:ext>
            </a:extLst>
          </p:cNvPr>
          <p:cNvGrpSpPr/>
          <p:nvPr/>
        </p:nvGrpSpPr>
        <p:grpSpPr>
          <a:xfrm>
            <a:off x="524577" y="737942"/>
            <a:ext cx="342434" cy="342905"/>
            <a:chOff x="4910812" y="1677610"/>
            <a:chExt cx="342434" cy="342905"/>
          </a:xfrm>
        </p:grpSpPr>
        <p:sp>
          <p:nvSpPr>
            <p:cNvPr id="15" name="Google Shape;1191;p59">
              <a:extLst>
                <a:ext uri="{FF2B5EF4-FFF2-40B4-BE49-F238E27FC236}">
                  <a16:creationId xmlns:a16="http://schemas.microsoft.com/office/drawing/2014/main" id="{07F50AF5-28FC-509F-A90E-63EEEC1F2C25}"/>
                </a:ext>
              </a:extLst>
            </p:cNvPr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192;p59">
              <a:extLst>
                <a:ext uri="{FF2B5EF4-FFF2-40B4-BE49-F238E27FC236}">
                  <a16:creationId xmlns:a16="http://schemas.microsoft.com/office/drawing/2014/main" id="{7796C53A-8750-53A5-A3F1-3BE9955F66DC}"/>
                </a:ext>
              </a:extLst>
            </p:cNvPr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193;p59">
              <a:extLst>
                <a:ext uri="{FF2B5EF4-FFF2-40B4-BE49-F238E27FC236}">
                  <a16:creationId xmlns:a16="http://schemas.microsoft.com/office/drawing/2014/main" id="{2A68DEFE-B65A-033A-DEE5-BC847D237565}"/>
                </a:ext>
              </a:extLst>
            </p:cNvPr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Google Shape;1198;p59">
            <a:extLst>
              <a:ext uri="{FF2B5EF4-FFF2-40B4-BE49-F238E27FC236}">
                <a16:creationId xmlns:a16="http://schemas.microsoft.com/office/drawing/2014/main" id="{9218854D-1E6A-0BA9-F548-99C120C53578}"/>
              </a:ext>
            </a:extLst>
          </p:cNvPr>
          <p:cNvGrpSpPr/>
          <p:nvPr/>
        </p:nvGrpSpPr>
        <p:grpSpPr>
          <a:xfrm>
            <a:off x="1337380" y="3985018"/>
            <a:ext cx="342434" cy="342905"/>
            <a:chOff x="4910815" y="3099836"/>
            <a:chExt cx="342434" cy="342905"/>
          </a:xfrm>
        </p:grpSpPr>
        <p:sp>
          <p:nvSpPr>
            <p:cNvPr id="12" name="Google Shape;1199;p59">
              <a:extLst>
                <a:ext uri="{FF2B5EF4-FFF2-40B4-BE49-F238E27FC236}">
                  <a16:creationId xmlns:a16="http://schemas.microsoft.com/office/drawing/2014/main" id="{CDF26580-F66F-74D7-77E1-50BF523AC643}"/>
                </a:ext>
              </a:extLst>
            </p:cNvPr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200;p59">
              <a:extLst>
                <a:ext uri="{FF2B5EF4-FFF2-40B4-BE49-F238E27FC236}">
                  <a16:creationId xmlns:a16="http://schemas.microsoft.com/office/drawing/2014/main" id="{49E915E8-AEBF-869B-1BB2-2BEDC455F0D2}"/>
                </a:ext>
              </a:extLst>
            </p:cNvPr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201;p59">
              <a:extLst>
                <a:ext uri="{FF2B5EF4-FFF2-40B4-BE49-F238E27FC236}">
                  <a16:creationId xmlns:a16="http://schemas.microsoft.com/office/drawing/2014/main" id="{65F9BADA-A831-AB88-1309-9334C3721941}"/>
                </a:ext>
              </a:extLst>
            </p:cNvPr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oogle Shape;1194;p59">
            <a:extLst>
              <a:ext uri="{FF2B5EF4-FFF2-40B4-BE49-F238E27FC236}">
                <a16:creationId xmlns:a16="http://schemas.microsoft.com/office/drawing/2014/main" id="{5741BBC4-D2F4-27A0-A940-1285F5840334}"/>
              </a:ext>
            </a:extLst>
          </p:cNvPr>
          <p:cNvGrpSpPr/>
          <p:nvPr/>
        </p:nvGrpSpPr>
        <p:grpSpPr>
          <a:xfrm>
            <a:off x="7525475" y="4062653"/>
            <a:ext cx="343032" cy="342905"/>
            <a:chOff x="6749518" y="1677735"/>
            <a:chExt cx="343032" cy="342905"/>
          </a:xfrm>
        </p:grpSpPr>
        <p:sp>
          <p:nvSpPr>
            <p:cNvPr id="9" name="Google Shape;1195;p59">
              <a:extLst>
                <a:ext uri="{FF2B5EF4-FFF2-40B4-BE49-F238E27FC236}">
                  <a16:creationId xmlns:a16="http://schemas.microsoft.com/office/drawing/2014/main" id="{80171D26-4D50-3EB6-6B37-48341ACD58BE}"/>
                </a:ext>
              </a:extLst>
            </p:cNvPr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6;p59">
              <a:extLst>
                <a:ext uri="{FF2B5EF4-FFF2-40B4-BE49-F238E27FC236}">
                  <a16:creationId xmlns:a16="http://schemas.microsoft.com/office/drawing/2014/main" id="{638555AA-33B7-C06F-A2A4-134552CB9B65}"/>
                </a:ext>
              </a:extLst>
            </p:cNvPr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7;p59">
              <a:extLst>
                <a:ext uri="{FF2B5EF4-FFF2-40B4-BE49-F238E27FC236}">
                  <a16:creationId xmlns:a16="http://schemas.microsoft.com/office/drawing/2014/main" id="{E041EB06-0951-9B26-3AB1-A4CC5C258550}"/>
                </a:ext>
              </a:extLst>
            </p:cNvPr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oogle Shape;1052;p48">
            <a:extLst>
              <a:ext uri="{FF2B5EF4-FFF2-40B4-BE49-F238E27FC236}">
                <a16:creationId xmlns:a16="http://schemas.microsoft.com/office/drawing/2014/main" id="{FC9DE7E5-FE08-717B-6025-5524461420AC}"/>
              </a:ext>
            </a:extLst>
          </p:cNvPr>
          <p:cNvGrpSpPr/>
          <p:nvPr/>
        </p:nvGrpSpPr>
        <p:grpSpPr>
          <a:xfrm rot="13632545">
            <a:off x="8498248" y="-114361"/>
            <a:ext cx="668104" cy="895217"/>
            <a:chOff x="122038" y="7256931"/>
            <a:chExt cx="668104" cy="895217"/>
          </a:xfrm>
        </p:grpSpPr>
        <p:sp>
          <p:nvSpPr>
            <p:cNvPr id="19" name="Google Shape;1053;p48">
              <a:extLst>
                <a:ext uri="{FF2B5EF4-FFF2-40B4-BE49-F238E27FC236}">
                  <a16:creationId xmlns:a16="http://schemas.microsoft.com/office/drawing/2014/main" id="{C1FCCAB1-4857-E08D-B492-E680544CF6E8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4;p48">
              <a:extLst>
                <a:ext uri="{FF2B5EF4-FFF2-40B4-BE49-F238E27FC236}">
                  <a16:creationId xmlns:a16="http://schemas.microsoft.com/office/drawing/2014/main" id="{84DB618F-1687-696A-29B5-FB2E8B441D9B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55;p48">
              <a:extLst>
                <a:ext uri="{FF2B5EF4-FFF2-40B4-BE49-F238E27FC236}">
                  <a16:creationId xmlns:a16="http://schemas.microsoft.com/office/drawing/2014/main" id="{FB9D0B39-D34E-4502-FB1D-E98FBFF7223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6;p48">
              <a:extLst>
                <a:ext uri="{FF2B5EF4-FFF2-40B4-BE49-F238E27FC236}">
                  <a16:creationId xmlns:a16="http://schemas.microsoft.com/office/drawing/2014/main" id="{174EB024-464A-D8FA-13F0-BEAB53252EC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;p48">
              <a:extLst>
                <a:ext uri="{FF2B5EF4-FFF2-40B4-BE49-F238E27FC236}">
                  <a16:creationId xmlns:a16="http://schemas.microsoft.com/office/drawing/2014/main" id="{78C89130-BE6F-6D94-AC24-93773155D2D7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8;p48">
              <a:extLst>
                <a:ext uri="{FF2B5EF4-FFF2-40B4-BE49-F238E27FC236}">
                  <a16:creationId xmlns:a16="http://schemas.microsoft.com/office/drawing/2014/main" id="{F1900A86-7352-31B5-B9A7-040E508E04E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142;p64">
            <a:extLst>
              <a:ext uri="{FF2B5EF4-FFF2-40B4-BE49-F238E27FC236}">
                <a16:creationId xmlns:a16="http://schemas.microsoft.com/office/drawing/2014/main" id="{67A232B4-689E-64FA-FC3C-82DCA46E2D6D}"/>
              </a:ext>
            </a:extLst>
          </p:cNvPr>
          <p:cNvGrpSpPr/>
          <p:nvPr/>
        </p:nvGrpSpPr>
        <p:grpSpPr>
          <a:xfrm rot="1505976" flipH="1">
            <a:off x="111058" y="2147054"/>
            <a:ext cx="723051" cy="2042473"/>
            <a:chOff x="731955" y="2811840"/>
            <a:chExt cx="564367" cy="1313910"/>
          </a:xfrm>
        </p:grpSpPr>
        <p:sp>
          <p:nvSpPr>
            <p:cNvPr id="26" name="Google Shape;2143;p64">
              <a:extLst>
                <a:ext uri="{FF2B5EF4-FFF2-40B4-BE49-F238E27FC236}">
                  <a16:creationId xmlns:a16="http://schemas.microsoft.com/office/drawing/2014/main" id="{66EE1D8E-8595-8F34-6A2E-E348E6DAB171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4;p64">
              <a:extLst>
                <a:ext uri="{FF2B5EF4-FFF2-40B4-BE49-F238E27FC236}">
                  <a16:creationId xmlns:a16="http://schemas.microsoft.com/office/drawing/2014/main" id="{CBFDCF2D-B7BD-5A6C-7860-9812CC7D206D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5;p64">
              <a:extLst>
                <a:ext uri="{FF2B5EF4-FFF2-40B4-BE49-F238E27FC236}">
                  <a16:creationId xmlns:a16="http://schemas.microsoft.com/office/drawing/2014/main" id="{BC971E1E-A3F2-5CF5-934C-414ADA08A5BB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6;p64">
              <a:extLst>
                <a:ext uri="{FF2B5EF4-FFF2-40B4-BE49-F238E27FC236}">
                  <a16:creationId xmlns:a16="http://schemas.microsoft.com/office/drawing/2014/main" id="{F57B3D75-F6C8-7F12-B718-670676E9509C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7;p64">
              <a:extLst>
                <a:ext uri="{FF2B5EF4-FFF2-40B4-BE49-F238E27FC236}">
                  <a16:creationId xmlns:a16="http://schemas.microsoft.com/office/drawing/2014/main" id="{7ADB9A9A-3C58-F595-94BC-89CC1B05D230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48;p64">
              <a:extLst>
                <a:ext uri="{FF2B5EF4-FFF2-40B4-BE49-F238E27FC236}">
                  <a16:creationId xmlns:a16="http://schemas.microsoft.com/office/drawing/2014/main" id="{24663886-D325-86B0-3D03-F8238BA89B40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49;p64">
              <a:extLst>
                <a:ext uri="{FF2B5EF4-FFF2-40B4-BE49-F238E27FC236}">
                  <a16:creationId xmlns:a16="http://schemas.microsoft.com/office/drawing/2014/main" id="{EF1BE00B-0E3A-74B7-11BF-FDE983DE763E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150;p64">
              <a:extLst>
                <a:ext uri="{FF2B5EF4-FFF2-40B4-BE49-F238E27FC236}">
                  <a16:creationId xmlns:a16="http://schemas.microsoft.com/office/drawing/2014/main" id="{14F5DB70-DD35-73EF-AD86-2FF76EA24D52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51;p64">
              <a:extLst>
                <a:ext uri="{FF2B5EF4-FFF2-40B4-BE49-F238E27FC236}">
                  <a16:creationId xmlns:a16="http://schemas.microsoft.com/office/drawing/2014/main" id="{F92FF6A5-921F-E793-F0AA-87A30421CE33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52;p64">
              <a:extLst>
                <a:ext uri="{FF2B5EF4-FFF2-40B4-BE49-F238E27FC236}">
                  <a16:creationId xmlns:a16="http://schemas.microsoft.com/office/drawing/2014/main" id="{4B0B6D8F-9CFB-A42A-33E9-990461470F40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3;p64">
              <a:extLst>
                <a:ext uri="{FF2B5EF4-FFF2-40B4-BE49-F238E27FC236}">
                  <a16:creationId xmlns:a16="http://schemas.microsoft.com/office/drawing/2014/main" id="{26A904BF-DB3B-CDEF-221C-C8D2BD6F901A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4;p64">
              <a:extLst>
                <a:ext uri="{FF2B5EF4-FFF2-40B4-BE49-F238E27FC236}">
                  <a16:creationId xmlns:a16="http://schemas.microsoft.com/office/drawing/2014/main" id="{EFE2B779-0BAF-FD57-E167-C0ED2A6D5A4C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5;p64">
              <a:extLst>
                <a:ext uri="{FF2B5EF4-FFF2-40B4-BE49-F238E27FC236}">
                  <a16:creationId xmlns:a16="http://schemas.microsoft.com/office/drawing/2014/main" id="{A1F300EB-D96D-3B1B-A82E-B082BDE21BF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6;p64">
              <a:extLst>
                <a:ext uri="{FF2B5EF4-FFF2-40B4-BE49-F238E27FC236}">
                  <a16:creationId xmlns:a16="http://schemas.microsoft.com/office/drawing/2014/main" id="{A49BA923-E9B4-ECA8-BF7B-B236007753CA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7;p64">
              <a:extLst>
                <a:ext uri="{FF2B5EF4-FFF2-40B4-BE49-F238E27FC236}">
                  <a16:creationId xmlns:a16="http://schemas.microsoft.com/office/drawing/2014/main" id="{3BB7B382-87B0-2AE7-56B9-F45235710407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8;p64">
              <a:extLst>
                <a:ext uri="{FF2B5EF4-FFF2-40B4-BE49-F238E27FC236}">
                  <a16:creationId xmlns:a16="http://schemas.microsoft.com/office/drawing/2014/main" id="{C1721A43-ABF4-6E9E-8BFB-BB79A43CD7C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9;p64">
              <a:extLst>
                <a:ext uri="{FF2B5EF4-FFF2-40B4-BE49-F238E27FC236}">
                  <a16:creationId xmlns:a16="http://schemas.microsoft.com/office/drawing/2014/main" id="{9FDE4275-FB54-3020-505D-72FA164A86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60;p64">
              <a:extLst>
                <a:ext uri="{FF2B5EF4-FFF2-40B4-BE49-F238E27FC236}">
                  <a16:creationId xmlns:a16="http://schemas.microsoft.com/office/drawing/2014/main" id="{46E545BB-EACB-396D-5BA8-F487CD168D28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1;p64">
              <a:extLst>
                <a:ext uri="{FF2B5EF4-FFF2-40B4-BE49-F238E27FC236}">
                  <a16:creationId xmlns:a16="http://schemas.microsoft.com/office/drawing/2014/main" id="{F5193C95-99DC-0C6F-513D-CC5FB95FD561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2;p64">
              <a:extLst>
                <a:ext uri="{FF2B5EF4-FFF2-40B4-BE49-F238E27FC236}">
                  <a16:creationId xmlns:a16="http://schemas.microsoft.com/office/drawing/2014/main" id="{CCFE9899-96F7-F1C2-85F0-0B9119FCD06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3;p64">
              <a:extLst>
                <a:ext uri="{FF2B5EF4-FFF2-40B4-BE49-F238E27FC236}">
                  <a16:creationId xmlns:a16="http://schemas.microsoft.com/office/drawing/2014/main" id="{950C6F73-50C0-CBE7-E286-2E75D213CEC8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4;p64">
              <a:extLst>
                <a:ext uri="{FF2B5EF4-FFF2-40B4-BE49-F238E27FC236}">
                  <a16:creationId xmlns:a16="http://schemas.microsoft.com/office/drawing/2014/main" id="{B0C9004C-EDFE-DFB8-7B5B-72F1BDF954A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5;p64">
              <a:extLst>
                <a:ext uri="{FF2B5EF4-FFF2-40B4-BE49-F238E27FC236}">
                  <a16:creationId xmlns:a16="http://schemas.microsoft.com/office/drawing/2014/main" id="{73AFC003-8EAE-D0C1-BC65-08C68749DA92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66;p64">
              <a:extLst>
                <a:ext uri="{FF2B5EF4-FFF2-40B4-BE49-F238E27FC236}">
                  <a16:creationId xmlns:a16="http://schemas.microsoft.com/office/drawing/2014/main" id="{B3B42CFD-1BA8-A018-2974-B212DF0A975D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67;p64">
              <a:extLst>
                <a:ext uri="{FF2B5EF4-FFF2-40B4-BE49-F238E27FC236}">
                  <a16:creationId xmlns:a16="http://schemas.microsoft.com/office/drawing/2014/main" id="{C672C4BD-00C4-2DC1-E788-10EBA68105D8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8;p64">
              <a:extLst>
                <a:ext uri="{FF2B5EF4-FFF2-40B4-BE49-F238E27FC236}">
                  <a16:creationId xmlns:a16="http://schemas.microsoft.com/office/drawing/2014/main" id="{AC4353E7-1DCF-E85F-779B-61AC9F122BB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9;p64">
              <a:extLst>
                <a:ext uri="{FF2B5EF4-FFF2-40B4-BE49-F238E27FC236}">
                  <a16:creationId xmlns:a16="http://schemas.microsoft.com/office/drawing/2014/main" id="{C85743AC-C63E-A614-ACE8-B107B9CA567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70;p64">
              <a:extLst>
                <a:ext uri="{FF2B5EF4-FFF2-40B4-BE49-F238E27FC236}">
                  <a16:creationId xmlns:a16="http://schemas.microsoft.com/office/drawing/2014/main" id="{C3C909CC-5899-7914-78D2-499E31D90ED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71;p64">
              <a:extLst>
                <a:ext uri="{FF2B5EF4-FFF2-40B4-BE49-F238E27FC236}">
                  <a16:creationId xmlns:a16="http://schemas.microsoft.com/office/drawing/2014/main" id="{B6AFC5CA-0BDB-637C-2307-7CF7B384EA2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2;p64">
              <a:extLst>
                <a:ext uri="{FF2B5EF4-FFF2-40B4-BE49-F238E27FC236}">
                  <a16:creationId xmlns:a16="http://schemas.microsoft.com/office/drawing/2014/main" id="{13803128-4318-7F5B-BBA1-B1BC33E91F0B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017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4322" y="397073"/>
            <a:ext cx="3994829" cy="572700"/>
          </a:xfrm>
        </p:spPr>
        <p:txBody>
          <a:bodyPr/>
          <a:lstStyle/>
          <a:p>
            <a:r>
              <a:rPr lang="en-US" dirty="0"/>
              <a:t>Google Review</a:t>
            </a:r>
            <a:endParaRPr lang="en-IN" dirty="0"/>
          </a:p>
        </p:txBody>
      </p:sp>
      <p:pic>
        <p:nvPicPr>
          <p:cNvPr id="2054" name="Picture 6" descr="Review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067" y="1537586"/>
            <a:ext cx="3527425" cy="235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82" y="1377840"/>
            <a:ext cx="4063350" cy="303816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81665" y="1814051"/>
            <a:ext cx="1762657" cy="2433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1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BE227-6EA7-7142-6048-E505A3C5AEEC}"/>
              </a:ext>
            </a:extLst>
          </p:cNvPr>
          <p:cNvSpPr txBox="1"/>
          <p:nvPr/>
        </p:nvSpPr>
        <p:spPr>
          <a:xfrm>
            <a:off x="1152659" y="1756241"/>
            <a:ext cx="68386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accent2"/>
                </a:solidFill>
                <a:latin typeface="Algerian" panose="04020705040A02060702" pitchFamily="82" charset="0"/>
              </a:rPr>
              <a:t>NOVITECH COIMBATORE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B8992-D761-921A-FB45-B1F7BEF87C73}"/>
              </a:ext>
            </a:extLst>
          </p:cNvPr>
          <p:cNvSpPr txBox="1"/>
          <p:nvPr/>
        </p:nvSpPr>
        <p:spPr>
          <a:xfrm>
            <a:off x="1287608" y="2721426"/>
            <a:ext cx="60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novitech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research</a:t>
            </a:r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and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development</a:t>
            </a:r>
            <a:endParaRPr lang="en-IN" sz="32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83F49-651D-FFEC-5227-DC7455CE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97" y="1812069"/>
            <a:ext cx="699452" cy="465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5BDAF-ED7B-C265-D64B-58DADA58C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4" t="10456" r="28591" b="12466"/>
          <a:stretch/>
        </p:blipFill>
        <p:spPr>
          <a:xfrm>
            <a:off x="7415316" y="2633249"/>
            <a:ext cx="668734" cy="674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52FE5-4158-F87E-CD0D-BA503DEBEB43}"/>
              </a:ext>
            </a:extLst>
          </p:cNvPr>
          <p:cNvSpPr txBox="1"/>
          <p:nvPr/>
        </p:nvSpPr>
        <p:spPr>
          <a:xfrm>
            <a:off x="2286511" y="629811"/>
            <a:ext cx="457097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5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  <a:r>
              <a:rPr lang="en-IN" sz="4050" dirty="0">
                <a:latin typeface="Algerian" panose="04020705040A02060702" pitchFamily="82" charset="0"/>
                <a:sym typeface="Wingdings" panose="05000000000000000000" pitchFamily="2" charset="2"/>
              </a:rPr>
              <a:t> </a:t>
            </a:r>
            <a:endParaRPr lang="en-IN" sz="4050" dirty="0">
              <a:latin typeface="Algerian" panose="04020705040A02060702" pitchFamily="82" charset="0"/>
            </a:endParaRPr>
          </a:p>
        </p:txBody>
      </p:sp>
      <p:pic>
        <p:nvPicPr>
          <p:cNvPr id="10" name="Picture 9" descr="Subscribe Button PNG, Subscribe Button Transparent Background - FreeIconsPNG">
            <a:extLst>
              <a:ext uri="{FF2B5EF4-FFF2-40B4-BE49-F238E27FC236}">
                <a16:creationId xmlns:a16="http://schemas.microsoft.com/office/drawing/2014/main" id="{EBC8002F-244E-1227-A1B6-F95F31BF5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0" t="31853" r="730" b="31097"/>
          <a:stretch/>
        </p:blipFill>
        <p:spPr bwMode="auto">
          <a:xfrm>
            <a:off x="3067411" y="3686316"/>
            <a:ext cx="2609588" cy="96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687F1-35E6-AFAF-439B-0559A509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00" y="3712146"/>
            <a:ext cx="814243" cy="8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29B391B-B621-5416-91EF-58E84E5E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475" y="607500"/>
            <a:ext cx="6115050" cy="742950"/>
          </a:xfrm>
        </p:spPr>
        <p:txBody>
          <a:bodyPr/>
          <a:lstStyle/>
          <a:p>
            <a:pPr algn="ctr"/>
            <a:r>
              <a:rPr lang="en-US" b="1" dirty="0"/>
              <a:t>Programming Language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C2C959-B644-1C2B-C94E-4CA8A348B192}"/>
              </a:ext>
            </a:extLst>
          </p:cNvPr>
          <p:cNvSpPr txBox="1">
            <a:spLocks/>
          </p:cNvSpPr>
          <p:nvPr/>
        </p:nvSpPr>
        <p:spPr>
          <a:xfrm>
            <a:off x="2032767" y="1594855"/>
            <a:ext cx="5695292" cy="51435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  <a:p>
            <a:r>
              <a:rPr lang="en-US" sz="9600" b="1" dirty="0"/>
              <a:t>What is Programming Language.?</a:t>
            </a:r>
          </a:p>
          <a:p>
            <a:endParaRPr lang="en-US" sz="4500" b="1" dirty="0"/>
          </a:p>
          <a:p>
            <a:r>
              <a:rPr lang="en-US" dirty="0"/>
              <a:t>		</a:t>
            </a:r>
          </a:p>
          <a:p>
            <a:endParaRPr lang="en-US" dirty="0"/>
          </a:p>
        </p:txBody>
      </p:sp>
      <p:pic>
        <p:nvPicPr>
          <p:cNvPr id="5" name="Picture 4" descr="E:\PALANI\Palani PPT\Raspberry\Python.svg.png">
            <a:extLst>
              <a:ext uri="{FF2B5EF4-FFF2-40B4-BE49-F238E27FC236}">
                <a16:creationId xmlns:a16="http://schemas.microsoft.com/office/drawing/2014/main" id="{8985EF23-4F13-95EB-FCFE-10372E05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3966" y="4611414"/>
            <a:ext cx="514350" cy="514350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BF9AEA-5BF9-19A2-63DB-7A73AC4A4480}"/>
              </a:ext>
            </a:extLst>
          </p:cNvPr>
          <p:cNvSpPr txBox="1">
            <a:spLocks/>
          </p:cNvSpPr>
          <p:nvPr/>
        </p:nvSpPr>
        <p:spPr>
          <a:xfrm>
            <a:off x="1563250" y="2966345"/>
            <a:ext cx="2914650" cy="74295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marL="257175" indent="-257175" algn="ctr" defTabSz="685800">
              <a:spcBef>
                <a:spcPct val="20000"/>
              </a:spcBef>
              <a:defRPr/>
            </a:pPr>
            <a:r>
              <a:rPr lang="en-US" sz="2100" b="1" dirty="0">
                <a:latin typeface="Cambria" panose="02040503050406030204" pitchFamily="18" charset="0"/>
                <a:ea typeface="Cambria" panose="02040503050406030204" pitchFamily="18" charset="0"/>
              </a:rPr>
              <a:t>Communicate with Machine</a:t>
            </a:r>
          </a:p>
          <a:p>
            <a:pPr marL="257175" indent="-257175" defTabSz="685800">
              <a:spcBef>
                <a:spcPct val="20000"/>
              </a:spcBef>
              <a:defRPr/>
            </a:pPr>
            <a:endParaRPr lang="en-US" sz="2400" dirty="0"/>
          </a:p>
        </p:txBody>
      </p:sp>
      <p:pic>
        <p:nvPicPr>
          <p:cNvPr id="7" name="Picture 6" descr="E:\My python\images.png">
            <a:extLst>
              <a:ext uri="{FF2B5EF4-FFF2-40B4-BE49-F238E27FC236}">
                <a16:creationId xmlns:a16="http://schemas.microsoft.com/office/drawing/2014/main" id="{A61DDF5E-EB8F-9DF1-16B6-2A3CBDD6C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0413" y="2639740"/>
            <a:ext cx="971550" cy="971550"/>
          </a:xfrm>
          <a:prstGeom prst="rect">
            <a:avLst/>
          </a:prstGeom>
          <a:noFill/>
        </p:spPr>
      </p:pic>
      <p:pic>
        <p:nvPicPr>
          <p:cNvPr id="8" name="Picture 7" descr="E:\My python\computer-cartoon.png">
            <a:extLst>
              <a:ext uri="{FF2B5EF4-FFF2-40B4-BE49-F238E27FC236}">
                <a16:creationId xmlns:a16="http://schemas.microsoft.com/office/drawing/2014/main" id="{57D1C0A4-B5E5-C24B-7142-E6DB660AB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6126" y="2659977"/>
            <a:ext cx="1085850" cy="11596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5071AF-F138-FE82-B0A4-5BB7C4A25FD9}"/>
              </a:ext>
            </a:extLst>
          </p:cNvPr>
          <p:cNvSpPr txBox="1"/>
          <p:nvPr/>
        </p:nvSpPr>
        <p:spPr>
          <a:xfrm>
            <a:off x="4937563" y="3692695"/>
            <a:ext cx="914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01000001</a:t>
            </a:r>
          </a:p>
        </p:txBody>
      </p:sp>
    </p:spTree>
    <p:extLst>
      <p:ext uri="{BB962C8B-B14F-4D97-AF65-F5344CB8AC3E}">
        <p14:creationId xmlns:p14="http://schemas.microsoft.com/office/powerpoint/2010/main" val="18782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6" grpId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8AA80B2-06B7-494F-73BD-6ABAB434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034" y="727982"/>
            <a:ext cx="5291535" cy="632012"/>
          </a:xfrm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AD301D-4735-E2A5-3A3F-1DFEC579DAA8}"/>
              </a:ext>
            </a:extLst>
          </p:cNvPr>
          <p:cNvSpPr txBox="1">
            <a:spLocks/>
          </p:cNvSpPr>
          <p:nvPr/>
        </p:nvSpPr>
        <p:spPr>
          <a:xfrm>
            <a:off x="1418896" y="1359994"/>
            <a:ext cx="5941070" cy="29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Python is a general purpose programming language created by </a:t>
            </a: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Guido van Rossum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The language created in </a:t>
            </a: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1991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Python got its name for BBC comedy series from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sevanties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Monty python's flying Circus”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Python supports both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procedural and object oriented programming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approaches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E:\PALANI\Palani PPT\Raspberry\Python.svg.png">
            <a:extLst>
              <a:ext uri="{FF2B5EF4-FFF2-40B4-BE49-F238E27FC236}">
                <a16:creationId xmlns:a16="http://schemas.microsoft.com/office/drawing/2014/main" id="{6FDBD83D-505C-7A4A-9260-4A20DCD2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5104" y="3966341"/>
            <a:ext cx="1152854" cy="1152854"/>
          </a:xfrm>
          <a:prstGeom prst="rect">
            <a:avLst/>
          </a:prstGeom>
          <a:noFill/>
        </p:spPr>
      </p:pic>
      <p:grpSp>
        <p:nvGrpSpPr>
          <p:cNvPr id="8" name="Google Shape;1039;p48">
            <a:extLst>
              <a:ext uri="{FF2B5EF4-FFF2-40B4-BE49-F238E27FC236}">
                <a16:creationId xmlns:a16="http://schemas.microsoft.com/office/drawing/2014/main" id="{0771B092-A2FD-F278-E024-9B1CF74296D4}"/>
              </a:ext>
            </a:extLst>
          </p:cNvPr>
          <p:cNvGrpSpPr/>
          <p:nvPr/>
        </p:nvGrpSpPr>
        <p:grpSpPr>
          <a:xfrm flipH="1">
            <a:off x="-117168" y="3908777"/>
            <a:ext cx="1019450" cy="1379152"/>
            <a:chOff x="3231057" y="5846468"/>
            <a:chExt cx="1701919" cy="2302424"/>
          </a:xfrm>
        </p:grpSpPr>
        <p:sp>
          <p:nvSpPr>
            <p:cNvPr id="9" name="Google Shape;1040;p48">
              <a:extLst>
                <a:ext uri="{FF2B5EF4-FFF2-40B4-BE49-F238E27FC236}">
                  <a16:creationId xmlns:a16="http://schemas.microsoft.com/office/drawing/2014/main" id="{7E63D1A9-36C7-CA54-A992-13D8E50E9BB3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;p48">
              <a:extLst>
                <a:ext uri="{FF2B5EF4-FFF2-40B4-BE49-F238E27FC236}">
                  <a16:creationId xmlns:a16="http://schemas.microsoft.com/office/drawing/2014/main" id="{2A7F557F-0C29-9F5E-4373-BD23372ADD8C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2;p48">
              <a:extLst>
                <a:ext uri="{FF2B5EF4-FFF2-40B4-BE49-F238E27FC236}">
                  <a16:creationId xmlns:a16="http://schemas.microsoft.com/office/drawing/2014/main" id="{D900591A-01B1-8638-8223-7E7BDD6A875F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3;p48">
              <a:extLst>
                <a:ext uri="{FF2B5EF4-FFF2-40B4-BE49-F238E27FC236}">
                  <a16:creationId xmlns:a16="http://schemas.microsoft.com/office/drawing/2014/main" id="{8871EEF0-8741-1B06-D2D3-9D291990E3D9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4;p48">
              <a:extLst>
                <a:ext uri="{FF2B5EF4-FFF2-40B4-BE49-F238E27FC236}">
                  <a16:creationId xmlns:a16="http://schemas.microsoft.com/office/drawing/2014/main" id="{8676DA69-DEE6-C99F-D945-BE1A12542520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5;p48">
              <a:extLst>
                <a:ext uri="{FF2B5EF4-FFF2-40B4-BE49-F238E27FC236}">
                  <a16:creationId xmlns:a16="http://schemas.microsoft.com/office/drawing/2014/main" id="{20652E7E-B05D-52C8-AB1E-50EE7B0D2F67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6;p48">
              <a:extLst>
                <a:ext uri="{FF2B5EF4-FFF2-40B4-BE49-F238E27FC236}">
                  <a16:creationId xmlns:a16="http://schemas.microsoft.com/office/drawing/2014/main" id="{47A24038-EC7E-F155-5B15-1C545C85DA8D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7;p48">
              <a:extLst>
                <a:ext uri="{FF2B5EF4-FFF2-40B4-BE49-F238E27FC236}">
                  <a16:creationId xmlns:a16="http://schemas.microsoft.com/office/drawing/2014/main" id="{C96DAFF2-527B-86FF-D1D6-722D5FAC082E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8;p48">
              <a:extLst>
                <a:ext uri="{FF2B5EF4-FFF2-40B4-BE49-F238E27FC236}">
                  <a16:creationId xmlns:a16="http://schemas.microsoft.com/office/drawing/2014/main" id="{CAE17A1E-1D0F-3F59-83D2-190F7681AB73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9;p48">
              <a:extLst>
                <a:ext uri="{FF2B5EF4-FFF2-40B4-BE49-F238E27FC236}">
                  <a16:creationId xmlns:a16="http://schemas.microsoft.com/office/drawing/2014/main" id="{CC53C6AD-14B8-D8E9-9509-E2DD96F411FD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0;p48">
              <a:extLst>
                <a:ext uri="{FF2B5EF4-FFF2-40B4-BE49-F238E27FC236}">
                  <a16:creationId xmlns:a16="http://schemas.microsoft.com/office/drawing/2014/main" id="{B411CF7C-566A-F303-DB39-88A3667C3EEF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1;p48">
              <a:extLst>
                <a:ext uri="{FF2B5EF4-FFF2-40B4-BE49-F238E27FC236}">
                  <a16:creationId xmlns:a16="http://schemas.microsoft.com/office/drawing/2014/main" id="{CE918976-7D2E-600D-899F-D3CD990DAF7C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52;p48">
            <a:extLst>
              <a:ext uri="{FF2B5EF4-FFF2-40B4-BE49-F238E27FC236}">
                <a16:creationId xmlns:a16="http://schemas.microsoft.com/office/drawing/2014/main" id="{F07F288C-0CA5-5C05-60EF-C63AFA07D84B}"/>
              </a:ext>
            </a:extLst>
          </p:cNvPr>
          <p:cNvGrpSpPr/>
          <p:nvPr/>
        </p:nvGrpSpPr>
        <p:grpSpPr>
          <a:xfrm>
            <a:off x="5947234" y="4281240"/>
            <a:ext cx="668104" cy="895218"/>
            <a:chOff x="122038" y="7256930"/>
            <a:chExt cx="668104" cy="895218"/>
          </a:xfrm>
        </p:grpSpPr>
        <p:sp>
          <p:nvSpPr>
            <p:cNvPr id="22" name="Google Shape;1053;p48">
              <a:extLst>
                <a:ext uri="{FF2B5EF4-FFF2-40B4-BE49-F238E27FC236}">
                  <a16:creationId xmlns:a16="http://schemas.microsoft.com/office/drawing/2014/main" id="{7BD8EC42-F7A0-A158-38D8-E723FBBF7800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4;p48">
              <a:extLst>
                <a:ext uri="{FF2B5EF4-FFF2-40B4-BE49-F238E27FC236}">
                  <a16:creationId xmlns:a16="http://schemas.microsoft.com/office/drawing/2014/main" id="{D1F37671-0B63-26BB-5309-B4E954D4482C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5;p48">
              <a:extLst>
                <a:ext uri="{FF2B5EF4-FFF2-40B4-BE49-F238E27FC236}">
                  <a16:creationId xmlns:a16="http://schemas.microsoft.com/office/drawing/2014/main" id="{7197E866-36FB-1160-BFE1-A0D0A8CC8B82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6;p48">
              <a:extLst>
                <a:ext uri="{FF2B5EF4-FFF2-40B4-BE49-F238E27FC236}">
                  <a16:creationId xmlns:a16="http://schemas.microsoft.com/office/drawing/2014/main" id="{1E97007F-D3F2-5B59-4301-86463E7CFE05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7;p48">
              <a:extLst>
                <a:ext uri="{FF2B5EF4-FFF2-40B4-BE49-F238E27FC236}">
                  <a16:creationId xmlns:a16="http://schemas.microsoft.com/office/drawing/2014/main" id="{CAE183F6-41CC-FEF8-E49B-ADBE85621DE1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8;p48">
              <a:extLst>
                <a:ext uri="{FF2B5EF4-FFF2-40B4-BE49-F238E27FC236}">
                  <a16:creationId xmlns:a16="http://schemas.microsoft.com/office/drawing/2014/main" id="{A1BE4A69-9F4D-997B-CC55-C9C7FFBCCEE3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872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F9B47B-3E96-B8C4-3289-72E9F33B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082" y="574929"/>
            <a:ext cx="5545836" cy="791879"/>
          </a:xfrm>
        </p:spPr>
        <p:txBody>
          <a:bodyPr/>
          <a:lstStyle/>
          <a:p>
            <a:r>
              <a:rPr lang="en-US" sz="3600" b="1" dirty="0">
                <a:latin typeface="Calisto MT" panose="02040603050505030304" pitchFamily="18" charset="0"/>
              </a:rPr>
              <a:t>Programming Language</a:t>
            </a:r>
            <a:endParaRPr lang="en-US" sz="3600" dirty="0">
              <a:latin typeface="Calisto MT" panose="0204060305050503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977190-2DB4-97CD-1B0B-071864CC2AEE}"/>
              </a:ext>
            </a:extLst>
          </p:cNvPr>
          <p:cNvSpPr/>
          <p:nvPr/>
        </p:nvSpPr>
        <p:spPr>
          <a:xfrm>
            <a:off x="3639864" y="1623920"/>
            <a:ext cx="1864272" cy="5348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Types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C05A5-F0F6-4A44-EC49-FE2DD999B4A5}"/>
              </a:ext>
            </a:extLst>
          </p:cNvPr>
          <p:cNvSpPr/>
          <p:nvPr/>
        </p:nvSpPr>
        <p:spPr>
          <a:xfrm>
            <a:off x="2000250" y="2755900"/>
            <a:ext cx="1371600" cy="800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63500" dist="38100" dir="5400000" rotWithShape="0">
              <a:srgbClr val="000000">
                <a:alpha val="60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Low Level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239064-F5D2-1D1C-5DAB-C5145878FD0C}"/>
              </a:ext>
            </a:extLst>
          </p:cNvPr>
          <p:cNvSpPr/>
          <p:nvPr/>
        </p:nvSpPr>
        <p:spPr>
          <a:xfrm>
            <a:off x="5879441" y="2755900"/>
            <a:ext cx="1371600" cy="800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63500" dist="38100" dir="5400000" rotWithShape="0">
              <a:srgbClr val="000000">
                <a:alpha val="60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High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8ACBB1-B4D4-ABD2-F3B0-8483B87A3E1A}"/>
              </a:ext>
            </a:extLst>
          </p:cNvPr>
          <p:cNvSpPr txBox="1">
            <a:spLocks/>
          </p:cNvSpPr>
          <p:nvPr/>
        </p:nvSpPr>
        <p:spPr>
          <a:xfrm>
            <a:off x="5679416" y="3670982"/>
            <a:ext cx="1771650" cy="971550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/>
          <a:p>
            <a:pPr marL="857250" lvl="2" indent="-171450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7200" b="1" dirty="0"/>
              <a:t>C</a:t>
            </a:r>
          </a:p>
          <a:p>
            <a:pPr marL="857250" lvl="2" indent="-171450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7200" b="1" dirty="0"/>
              <a:t>C++</a:t>
            </a:r>
          </a:p>
          <a:p>
            <a:pPr marL="857250" lvl="2" indent="-171450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7200" b="1" dirty="0"/>
              <a:t>Java</a:t>
            </a:r>
          </a:p>
          <a:p>
            <a:pPr marL="857250" lvl="2" indent="-171450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7200" b="1" dirty="0"/>
              <a:t>Python</a:t>
            </a:r>
          </a:p>
          <a:p>
            <a:pPr marL="857250" lvl="2" indent="-171450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18EAD7-8BC1-DFD7-D7F7-E7E569EB1973}"/>
              </a:ext>
            </a:extLst>
          </p:cNvPr>
          <p:cNvSpPr txBox="1"/>
          <p:nvPr/>
        </p:nvSpPr>
        <p:spPr>
          <a:xfrm>
            <a:off x="1878068" y="3813776"/>
            <a:ext cx="24968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l"/>
            <a:r>
              <a:rPr lang="en-US" sz="1800" b="1" dirty="0"/>
              <a:t>Machine languages</a:t>
            </a:r>
          </a:p>
          <a:p>
            <a:pPr lvl="2" algn="l"/>
            <a:r>
              <a:rPr lang="en-US" sz="1800" b="1" dirty="0"/>
              <a:t>Assembly languages, etc.,</a:t>
            </a:r>
          </a:p>
        </p:txBody>
      </p:sp>
      <p:grpSp>
        <p:nvGrpSpPr>
          <p:cNvPr id="21" name="Google Shape;1982;p61">
            <a:extLst>
              <a:ext uri="{FF2B5EF4-FFF2-40B4-BE49-F238E27FC236}">
                <a16:creationId xmlns:a16="http://schemas.microsoft.com/office/drawing/2014/main" id="{8C15A1BD-D4F1-338B-A478-75F2F1F46BD7}"/>
              </a:ext>
            </a:extLst>
          </p:cNvPr>
          <p:cNvGrpSpPr/>
          <p:nvPr/>
        </p:nvGrpSpPr>
        <p:grpSpPr>
          <a:xfrm rot="2835186">
            <a:off x="5141972" y="2430211"/>
            <a:ext cx="668760" cy="297841"/>
            <a:chOff x="4920150" y="1977875"/>
            <a:chExt cx="68525" cy="33800"/>
          </a:xfrm>
        </p:grpSpPr>
        <p:sp>
          <p:nvSpPr>
            <p:cNvPr id="22" name="Google Shape;1983;p61">
              <a:extLst>
                <a:ext uri="{FF2B5EF4-FFF2-40B4-BE49-F238E27FC236}">
                  <a16:creationId xmlns:a16="http://schemas.microsoft.com/office/drawing/2014/main" id="{9A1AAE43-6977-95D2-8D3F-9A4F135EC255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84;p61">
              <a:extLst>
                <a:ext uri="{FF2B5EF4-FFF2-40B4-BE49-F238E27FC236}">
                  <a16:creationId xmlns:a16="http://schemas.microsoft.com/office/drawing/2014/main" id="{CF7F4D62-8C9C-759B-E26D-069D1DF74E0C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85;p61">
              <a:extLst>
                <a:ext uri="{FF2B5EF4-FFF2-40B4-BE49-F238E27FC236}">
                  <a16:creationId xmlns:a16="http://schemas.microsoft.com/office/drawing/2014/main" id="{8D519790-53EF-92F6-D432-8D93D1E14D79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982;p61">
            <a:extLst>
              <a:ext uri="{FF2B5EF4-FFF2-40B4-BE49-F238E27FC236}">
                <a16:creationId xmlns:a16="http://schemas.microsoft.com/office/drawing/2014/main" id="{11C3EA03-6E70-A5C9-C2E9-729CE82B3D0A}"/>
              </a:ext>
            </a:extLst>
          </p:cNvPr>
          <p:cNvGrpSpPr/>
          <p:nvPr/>
        </p:nvGrpSpPr>
        <p:grpSpPr>
          <a:xfrm rot="7723966">
            <a:off x="3437521" y="2422829"/>
            <a:ext cx="668760" cy="297841"/>
            <a:chOff x="4920150" y="1977875"/>
            <a:chExt cx="68525" cy="33800"/>
          </a:xfrm>
        </p:grpSpPr>
        <p:sp>
          <p:nvSpPr>
            <p:cNvPr id="26" name="Google Shape;1983;p61">
              <a:extLst>
                <a:ext uri="{FF2B5EF4-FFF2-40B4-BE49-F238E27FC236}">
                  <a16:creationId xmlns:a16="http://schemas.microsoft.com/office/drawing/2014/main" id="{3B8DF326-0A53-9A99-4C36-1456890C5C10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84;p61">
              <a:extLst>
                <a:ext uri="{FF2B5EF4-FFF2-40B4-BE49-F238E27FC236}">
                  <a16:creationId xmlns:a16="http://schemas.microsoft.com/office/drawing/2014/main" id="{08D656CF-3600-DDF1-67B5-9055655F9925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85;p61">
              <a:extLst>
                <a:ext uri="{FF2B5EF4-FFF2-40B4-BE49-F238E27FC236}">
                  <a16:creationId xmlns:a16="http://schemas.microsoft.com/office/drawing/2014/main" id="{BCD9DBDD-8202-0EE3-BF64-BEBED6AC06FF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304;p52">
            <a:extLst>
              <a:ext uri="{FF2B5EF4-FFF2-40B4-BE49-F238E27FC236}">
                <a16:creationId xmlns:a16="http://schemas.microsoft.com/office/drawing/2014/main" id="{3F06846C-315B-7552-ED9C-E7BC1FD2C1F5}"/>
              </a:ext>
            </a:extLst>
          </p:cNvPr>
          <p:cNvGrpSpPr/>
          <p:nvPr/>
        </p:nvGrpSpPr>
        <p:grpSpPr>
          <a:xfrm>
            <a:off x="7824763" y="3974751"/>
            <a:ext cx="668104" cy="895218"/>
            <a:chOff x="122038" y="7256930"/>
            <a:chExt cx="668104" cy="895218"/>
          </a:xfrm>
        </p:grpSpPr>
        <p:sp>
          <p:nvSpPr>
            <p:cNvPr id="38" name="Google Shape;1305;p52">
              <a:extLst>
                <a:ext uri="{FF2B5EF4-FFF2-40B4-BE49-F238E27FC236}">
                  <a16:creationId xmlns:a16="http://schemas.microsoft.com/office/drawing/2014/main" id="{5A87E0E7-F9DD-4938-ABB7-1B3BAA1B85E4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06;p52">
              <a:extLst>
                <a:ext uri="{FF2B5EF4-FFF2-40B4-BE49-F238E27FC236}">
                  <a16:creationId xmlns:a16="http://schemas.microsoft.com/office/drawing/2014/main" id="{C6CDAC5D-3793-F558-2D49-ABC2E56D4BEC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07;p52">
              <a:extLst>
                <a:ext uri="{FF2B5EF4-FFF2-40B4-BE49-F238E27FC236}">
                  <a16:creationId xmlns:a16="http://schemas.microsoft.com/office/drawing/2014/main" id="{204F4BD8-740E-F0B2-4C74-A41D9F38FDCA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08;p52">
              <a:extLst>
                <a:ext uri="{FF2B5EF4-FFF2-40B4-BE49-F238E27FC236}">
                  <a16:creationId xmlns:a16="http://schemas.microsoft.com/office/drawing/2014/main" id="{B3ED9F1C-AA84-3A9D-DA1D-00F4AD5B1289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09;p52">
              <a:extLst>
                <a:ext uri="{FF2B5EF4-FFF2-40B4-BE49-F238E27FC236}">
                  <a16:creationId xmlns:a16="http://schemas.microsoft.com/office/drawing/2014/main" id="{3BCFBB14-62CA-F4D1-905A-3A5E99F341D5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10;p52">
              <a:extLst>
                <a:ext uri="{FF2B5EF4-FFF2-40B4-BE49-F238E27FC236}">
                  <a16:creationId xmlns:a16="http://schemas.microsoft.com/office/drawing/2014/main" id="{0D202105-822A-99F0-0627-2D3B1F610C05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2683;p73">
            <a:extLst>
              <a:ext uri="{FF2B5EF4-FFF2-40B4-BE49-F238E27FC236}">
                <a16:creationId xmlns:a16="http://schemas.microsoft.com/office/drawing/2014/main" id="{B6917511-6115-01B5-AC8C-61427563A61E}"/>
              </a:ext>
            </a:extLst>
          </p:cNvPr>
          <p:cNvGrpSpPr/>
          <p:nvPr/>
        </p:nvGrpSpPr>
        <p:grpSpPr>
          <a:xfrm>
            <a:off x="463660" y="3409991"/>
            <a:ext cx="659294" cy="1760668"/>
            <a:chOff x="731955" y="2811840"/>
            <a:chExt cx="564367" cy="1507164"/>
          </a:xfrm>
        </p:grpSpPr>
        <p:sp>
          <p:nvSpPr>
            <p:cNvPr id="45" name="Google Shape;2684;p73">
              <a:extLst>
                <a:ext uri="{FF2B5EF4-FFF2-40B4-BE49-F238E27FC236}">
                  <a16:creationId xmlns:a16="http://schemas.microsoft.com/office/drawing/2014/main" id="{E59D0C3D-B989-63B7-176E-A63826A3A79F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85;p73">
              <a:extLst>
                <a:ext uri="{FF2B5EF4-FFF2-40B4-BE49-F238E27FC236}">
                  <a16:creationId xmlns:a16="http://schemas.microsoft.com/office/drawing/2014/main" id="{5378BF65-BD60-BDE3-58B7-ABC694FD408B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86;p73">
              <a:extLst>
                <a:ext uri="{FF2B5EF4-FFF2-40B4-BE49-F238E27FC236}">
                  <a16:creationId xmlns:a16="http://schemas.microsoft.com/office/drawing/2014/main" id="{D64A2702-68E1-57A2-51A7-8FA2E4FF826E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87;p73">
              <a:extLst>
                <a:ext uri="{FF2B5EF4-FFF2-40B4-BE49-F238E27FC236}">
                  <a16:creationId xmlns:a16="http://schemas.microsoft.com/office/drawing/2014/main" id="{807D24C2-BA82-3563-0AA2-DFE9574990E9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88;p73">
              <a:extLst>
                <a:ext uri="{FF2B5EF4-FFF2-40B4-BE49-F238E27FC236}">
                  <a16:creationId xmlns:a16="http://schemas.microsoft.com/office/drawing/2014/main" id="{1C25835C-9427-09E8-2B60-89CFE39186F4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89;p73">
              <a:extLst>
                <a:ext uri="{FF2B5EF4-FFF2-40B4-BE49-F238E27FC236}">
                  <a16:creationId xmlns:a16="http://schemas.microsoft.com/office/drawing/2014/main" id="{C2321316-9BE6-80DB-3815-37BA0C100D35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90;p73">
              <a:extLst>
                <a:ext uri="{FF2B5EF4-FFF2-40B4-BE49-F238E27FC236}">
                  <a16:creationId xmlns:a16="http://schemas.microsoft.com/office/drawing/2014/main" id="{F12BB4CD-C625-F9D5-04CB-DCFD6BAE6675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91;p73">
              <a:extLst>
                <a:ext uri="{FF2B5EF4-FFF2-40B4-BE49-F238E27FC236}">
                  <a16:creationId xmlns:a16="http://schemas.microsoft.com/office/drawing/2014/main" id="{EDCF99E4-39E8-1C75-51BF-2BAB6984A886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92;p73">
              <a:extLst>
                <a:ext uri="{FF2B5EF4-FFF2-40B4-BE49-F238E27FC236}">
                  <a16:creationId xmlns:a16="http://schemas.microsoft.com/office/drawing/2014/main" id="{DB586750-CABF-5F6E-7731-B0C1098D1A8A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93;p73">
              <a:extLst>
                <a:ext uri="{FF2B5EF4-FFF2-40B4-BE49-F238E27FC236}">
                  <a16:creationId xmlns:a16="http://schemas.microsoft.com/office/drawing/2014/main" id="{53948082-6944-7589-83AC-1EFF8A914EE1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94;p73">
              <a:extLst>
                <a:ext uri="{FF2B5EF4-FFF2-40B4-BE49-F238E27FC236}">
                  <a16:creationId xmlns:a16="http://schemas.microsoft.com/office/drawing/2014/main" id="{2FAA7C02-150B-08ED-C3AF-904AB5BC0830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95;p73">
              <a:extLst>
                <a:ext uri="{FF2B5EF4-FFF2-40B4-BE49-F238E27FC236}">
                  <a16:creationId xmlns:a16="http://schemas.microsoft.com/office/drawing/2014/main" id="{6D198DEB-3929-6B9D-44A2-1D357F98A6C1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96;p73">
              <a:extLst>
                <a:ext uri="{FF2B5EF4-FFF2-40B4-BE49-F238E27FC236}">
                  <a16:creationId xmlns:a16="http://schemas.microsoft.com/office/drawing/2014/main" id="{68645EDB-8C73-F630-D8FA-DCAACC8F3D00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97;p73">
              <a:extLst>
                <a:ext uri="{FF2B5EF4-FFF2-40B4-BE49-F238E27FC236}">
                  <a16:creationId xmlns:a16="http://schemas.microsoft.com/office/drawing/2014/main" id="{7C7F8949-DA26-5DAA-CB8A-2732A00BA340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98;p73">
              <a:extLst>
                <a:ext uri="{FF2B5EF4-FFF2-40B4-BE49-F238E27FC236}">
                  <a16:creationId xmlns:a16="http://schemas.microsoft.com/office/drawing/2014/main" id="{B291BE4C-6C8B-6FFC-90B8-4CBD7282F16A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99;p73">
              <a:extLst>
                <a:ext uri="{FF2B5EF4-FFF2-40B4-BE49-F238E27FC236}">
                  <a16:creationId xmlns:a16="http://schemas.microsoft.com/office/drawing/2014/main" id="{5B550590-6604-176F-661F-EC73A5DD60D3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00;p73">
              <a:extLst>
                <a:ext uri="{FF2B5EF4-FFF2-40B4-BE49-F238E27FC236}">
                  <a16:creationId xmlns:a16="http://schemas.microsoft.com/office/drawing/2014/main" id="{EF1B1735-3996-2E61-BC46-5987096C014C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01;p73">
              <a:extLst>
                <a:ext uri="{FF2B5EF4-FFF2-40B4-BE49-F238E27FC236}">
                  <a16:creationId xmlns:a16="http://schemas.microsoft.com/office/drawing/2014/main" id="{909A5369-EB09-F3A8-09EC-65F32DE6175B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02;p73">
              <a:extLst>
                <a:ext uri="{FF2B5EF4-FFF2-40B4-BE49-F238E27FC236}">
                  <a16:creationId xmlns:a16="http://schemas.microsoft.com/office/drawing/2014/main" id="{EB08A141-A002-088A-13C4-3FCA9626CBA3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03;p73">
              <a:extLst>
                <a:ext uri="{FF2B5EF4-FFF2-40B4-BE49-F238E27FC236}">
                  <a16:creationId xmlns:a16="http://schemas.microsoft.com/office/drawing/2014/main" id="{5569E65C-7B94-C3D3-308B-0515A1028A9B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04;p73">
              <a:extLst>
                <a:ext uri="{FF2B5EF4-FFF2-40B4-BE49-F238E27FC236}">
                  <a16:creationId xmlns:a16="http://schemas.microsoft.com/office/drawing/2014/main" id="{1F00EBBF-E4A8-7542-E2E0-3649C6E4146A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05;p73">
              <a:extLst>
                <a:ext uri="{FF2B5EF4-FFF2-40B4-BE49-F238E27FC236}">
                  <a16:creationId xmlns:a16="http://schemas.microsoft.com/office/drawing/2014/main" id="{CEC6BEFC-F5A3-5054-DA69-FCD43DF8263C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06;p73">
              <a:extLst>
                <a:ext uri="{FF2B5EF4-FFF2-40B4-BE49-F238E27FC236}">
                  <a16:creationId xmlns:a16="http://schemas.microsoft.com/office/drawing/2014/main" id="{220F2E35-E72C-412B-40AB-383685B840D6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07;p73">
              <a:extLst>
                <a:ext uri="{FF2B5EF4-FFF2-40B4-BE49-F238E27FC236}">
                  <a16:creationId xmlns:a16="http://schemas.microsoft.com/office/drawing/2014/main" id="{28E7C82F-08F7-3CE2-063C-DEED2D9E2D53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08;p73">
              <a:extLst>
                <a:ext uri="{FF2B5EF4-FFF2-40B4-BE49-F238E27FC236}">
                  <a16:creationId xmlns:a16="http://schemas.microsoft.com/office/drawing/2014/main" id="{C1817A7A-A2E0-6779-4815-2EDC4B1AACB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09;p73">
              <a:extLst>
                <a:ext uri="{FF2B5EF4-FFF2-40B4-BE49-F238E27FC236}">
                  <a16:creationId xmlns:a16="http://schemas.microsoft.com/office/drawing/2014/main" id="{B9814E93-E204-7AD3-D7E6-03A23C59791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10;p73">
              <a:extLst>
                <a:ext uri="{FF2B5EF4-FFF2-40B4-BE49-F238E27FC236}">
                  <a16:creationId xmlns:a16="http://schemas.microsoft.com/office/drawing/2014/main" id="{ED20D837-E980-ADE9-8D9C-552812BFD6B2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11;p73">
              <a:extLst>
                <a:ext uri="{FF2B5EF4-FFF2-40B4-BE49-F238E27FC236}">
                  <a16:creationId xmlns:a16="http://schemas.microsoft.com/office/drawing/2014/main" id="{AEEB8CD8-31D6-4174-A78A-60FAB83F8391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12;p73">
              <a:extLst>
                <a:ext uri="{FF2B5EF4-FFF2-40B4-BE49-F238E27FC236}">
                  <a16:creationId xmlns:a16="http://schemas.microsoft.com/office/drawing/2014/main" id="{A2FA6004-74D4-C182-B986-2E1AB1F044F5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13;p73">
              <a:extLst>
                <a:ext uri="{FF2B5EF4-FFF2-40B4-BE49-F238E27FC236}">
                  <a16:creationId xmlns:a16="http://schemas.microsoft.com/office/drawing/2014/main" id="{02CE5959-7107-4185-2A1B-3F5FED6313DA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14;p73">
              <a:extLst>
                <a:ext uri="{FF2B5EF4-FFF2-40B4-BE49-F238E27FC236}">
                  <a16:creationId xmlns:a16="http://schemas.microsoft.com/office/drawing/2014/main" id="{ED4B5AE1-3CF0-D25C-ED31-6BC560D1A1BD}"/>
                </a:ext>
              </a:extLst>
            </p:cNvPr>
            <p:cNvSpPr/>
            <p:nvPr/>
          </p:nvSpPr>
          <p:spPr>
            <a:xfrm>
              <a:off x="923865" y="4086963"/>
              <a:ext cx="224023" cy="232041"/>
            </a:xfrm>
            <a:custGeom>
              <a:avLst/>
              <a:gdLst/>
              <a:ahLst/>
              <a:cxnLst/>
              <a:rect l="l" t="t" r="r" b="b"/>
              <a:pathLst>
                <a:path w="11176" h="11576" extrusionOk="0">
                  <a:moveTo>
                    <a:pt x="0" y="0"/>
                  </a:moveTo>
                  <a:lnTo>
                    <a:pt x="2369" y="11575"/>
                  </a:lnTo>
                  <a:lnTo>
                    <a:pt x="9407" y="11575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15;p73">
              <a:extLst>
                <a:ext uri="{FF2B5EF4-FFF2-40B4-BE49-F238E27FC236}">
                  <a16:creationId xmlns:a16="http://schemas.microsoft.com/office/drawing/2014/main" id="{DF1BBA47-BA1E-4E07-CCC7-85E28A4A03AD}"/>
                </a:ext>
              </a:extLst>
            </p:cNvPr>
            <p:cNvSpPr/>
            <p:nvPr/>
          </p:nvSpPr>
          <p:spPr>
            <a:xfrm>
              <a:off x="944592" y="4119816"/>
              <a:ext cx="186579" cy="113595"/>
            </a:xfrm>
            <a:custGeom>
              <a:avLst/>
              <a:gdLst/>
              <a:ahLst/>
              <a:cxnLst/>
              <a:rect l="l" t="t" r="r" b="b"/>
              <a:pathLst>
                <a:path w="9308" h="5667" extrusionOk="0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94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6A26A2B-4973-2CB3-C735-C0FD4D9A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232" y="280371"/>
            <a:ext cx="5291535" cy="651236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2" name="Picture 3" descr="E:\PALANI\Palani PPT\Raspberry\Python.svg.png">
            <a:extLst>
              <a:ext uri="{FF2B5EF4-FFF2-40B4-BE49-F238E27FC236}">
                <a16:creationId xmlns:a16="http://schemas.microsoft.com/office/drawing/2014/main" id="{0C127896-8CAF-6944-6C2E-D090CEC1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3476" y="4311804"/>
            <a:ext cx="857250" cy="857250"/>
          </a:xfrm>
          <a:prstGeom prst="rect">
            <a:avLst/>
          </a:prstGeom>
          <a:noFill/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7D1490-BD5A-BD75-0B06-B72F3EA085D1}"/>
              </a:ext>
            </a:extLst>
          </p:cNvPr>
          <p:cNvSpPr/>
          <p:nvPr/>
        </p:nvSpPr>
        <p:spPr>
          <a:xfrm>
            <a:off x="1308593" y="1866236"/>
            <a:ext cx="1172115" cy="6286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SOURCE CODE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28E94E-8044-1851-0C58-920C31670D07}"/>
              </a:ext>
            </a:extLst>
          </p:cNvPr>
          <p:cNvSpPr/>
          <p:nvPr/>
        </p:nvSpPr>
        <p:spPr>
          <a:xfrm>
            <a:off x="3143708" y="1861001"/>
            <a:ext cx="1085851" cy="62865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COMPILER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C86B3C-E477-FD7A-6797-5728FD33484C}"/>
              </a:ext>
            </a:extLst>
          </p:cNvPr>
          <p:cNvSpPr/>
          <p:nvPr/>
        </p:nvSpPr>
        <p:spPr>
          <a:xfrm>
            <a:off x="5000085" y="1861001"/>
            <a:ext cx="1085851" cy="62865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MACINE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A3570D3-9DDE-FF94-F07D-2F920C6D7763}"/>
              </a:ext>
            </a:extLst>
          </p:cNvPr>
          <p:cNvSpPr/>
          <p:nvPr/>
        </p:nvSpPr>
        <p:spPr>
          <a:xfrm>
            <a:off x="6744684" y="1855707"/>
            <a:ext cx="1085851" cy="62865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455810-A56E-11EE-81C6-0F18918B199E}"/>
              </a:ext>
            </a:extLst>
          </p:cNvPr>
          <p:cNvSpPr txBox="1"/>
          <p:nvPr/>
        </p:nvSpPr>
        <p:spPr>
          <a:xfrm>
            <a:off x="1257300" y="2959398"/>
            <a:ext cx="3742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INTERPRETER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D57263-14B8-114E-93E3-447DFB64A70F}"/>
              </a:ext>
            </a:extLst>
          </p:cNvPr>
          <p:cNvSpPr/>
          <p:nvPr/>
        </p:nvSpPr>
        <p:spPr>
          <a:xfrm>
            <a:off x="1308593" y="3750506"/>
            <a:ext cx="1172115" cy="6286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SOURCE CODE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865ED6-A609-BACE-54E8-B8AB51FA51C1}"/>
              </a:ext>
            </a:extLst>
          </p:cNvPr>
          <p:cNvSpPr/>
          <p:nvPr/>
        </p:nvSpPr>
        <p:spPr>
          <a:xfrm>
            <a:off x="5379178" y="3750506"/>
            <a:ext cx="1085851" cy="62865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DCF3C6-0AD1-46B4-E699-EA1FFC906D0B}"/>
              </a:ext>
            </a:extLst>
          </p:cNvPr>
          <p:cNvSpPr/>
          <p:nvPr/>
        </p:nvSpPr>
        <p:spPr>
          <a:xfrm>
            <a:off x="3276337" y="3755538"/>
            <a:ext cx="1085851" cy="62865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COMPILER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808637-5783-FE5E-4F3C-FFA47CDFA144}"/>
              </a:ext>
            </a:extLst>
          </p:cNvPr>
          <p:cNvSpPr txBox="1"/>
          <p:nvPr/>
        </p:nvSpPr>
        <p:spPr>
          <a:xfrm>
            <a:off x="1211701" y="1187594"/>
            <a:ext cx="3742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Compiler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97901E-391E-5DD2-25C1-5E14B9C99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23759">
            <a:off x="2716817" y="2074103"/>
            <a:ext cx="222524" cy="2651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B3667E-1C8F-D6EE-4EAE-7C97FED9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23759">
            <a:off x="4501433" y="2066985"/>
            <a:ext cx="222524" cy="2651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C67A51-C60D-1284-3473-5C77B4E8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23759">
            <a:off x="6264520" y="2074103"/>
            <a:ext cx="222524" cy="2651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97736DA-88E1-F9DC-CDB3-4E653389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23759">
            <a:off x="2709728" y="3905639"/>
            <a:ext cx="284237" cy="3387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2348F1-E22D-47F7-C89A-65F7BCBB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23759">
            <a:off x="4728564" y="3923892"/>
            <a:ext cx="284237" cy="338747"/>
          </a:xfrm>
          <a:prstGeom prst="rect">
            <a:avLst/>
          </a:prstGeom>
        </p:spPr>
      </p:pic>
      <p:grpSp>
        <p:nvGrpSpPr>
          <p:cNvPr id="27" name="Google Shape;2142;p64">
            <a:extLst>
              <a:ext uri="{FF2B5EF4-FFF2-40B4-BE49-F238E27FC236}">
                <a16:creationId xmlns:a16="http://schemas.microsoft.com/office/drawing/2014/main" id="{76CD254E-E9B2-C3EB-7138-946454C4112A}"/>
              </a:ext>
            </a:extLst>
          </p:cNvPr>
          <p:cNvGrpSpPr/>
          <p:nvPr/>
        </p:nvGrpSpPr>
        <p:grpSpPr>
          <a:xfrm rot="234658">
            <a:off x="121526" y="3099040"/>
            <a:ext cx="877308" cy="2042473"/>
            <a:chOff x="731955" y="2811840"/>
            <a:chExt cx="564367" cy="1313910"/>
          </a:xfrm>
        </p:grpSpPr>
        <p:sp>
          <p:nvSpPr>
            <p:cNvPr id="28" name="Google Shape;2143;p64">
              <a:extLst>
                <a:ext uri="{FF2B5EF4-FFF2-40B4-BE49-F238E27FC236}">
                  <a16:creationId xmlns:a16="http://schemas.microsoft.com/office/drawing/2014/main" id="{F1BF7BD0-0925-EEE0-26F4-13D24F741991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4;p64">
              <a:extLst>
                <a:ext uri="{FF2B5EF4-FFF2-40B4-BE49-F238E27FC236}">
                  <a16:creationId xmlns:a16="http://schemas.microsoft.com/office/drawing/2014/main" id="{8FF520B8-96FA-F64E-0E72-EE84CFD883FD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5;p64">
              <a:extLst>
                <a:ext uri="{FF2B5EF4-FFF2-40B4-BE49-F238E27FC236}">
                  <a16:creationId xmlns:a16="http://schemas.microsoft.com/office/drawing/2014/main" id="{A537F43B-9D1E-1162-A3AD-52E2ED77DC6C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46;p64">
              <a:extLst>
                <a:ext uri="{FF2B5EF4-FFF2-40B4-BE49-F238E27FC236}">
                  <a16:creationId xmlns:a16="http://schemas.microsoft.com/office/drawing/2014/main" id="{3ABE4724-EA3C-0FE7-E5E2-45E54865AC33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47;p64">
              <a:extLst>
                <a:ext uri="{FF2B5EF4-FFF2-40B4-BE49-F238E27FC236}">
                  <a16:creationId xmlns:a16="http://schemas.microsoft.com/office/drawing/2014/main" id="{B9C90D5E-2CD3-4FB5-C80A-599B4C484AE5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48;p64">
              <a:extLst>
                <a:ext uri="{FF2B5EF4-FFF2-40B4-BE49-F238E27FC236}">
                  <a16:creationId xmlns:a16="http://schemas.microsoft.com/office/drawing/2014/main" id="{ACFAD40C-033E-13DC-D7D4-8275F11BAEEC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49;p64">
              <a:extLst>
                <a:ext uri="{FF2B5EF4-FFF2-40B4-BE49-F238E27FC236}">
                  <a16:creationId xmlns:a16="http://schemas.microsoft.com/office/drawing/2014/main" id="{40CD597D-9228-E244-1217-2B650AF77BCF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2150;p64">
              <a:extLst>
                <a:ext uri="{FF2B5EF4-FFF2-40B4-BE49-F238E27FC236}">
                  <a16:creationId xmlns:a16="http://schemas.microsoft.com/office/drawing/2014/main" id="{2E853322-AA13-9BD9-6FC6-69182B2A31C8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1;p64">
              <a:extLst>
                <a:ext uri="{FF2B5EF4-FFF2-40B4-BE49-F238E27FC236}">
                  <a16:creationId xmlns:a16="http://schemas.microsoft.com/office/drawing/2014/main" id="{BFE70AD9-2627-51CE-66F3-CAEB7D716C75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2;p64">
              <a:extLst>
                <a:ext uri="{FF2B5EF4-FFF2-40B4-BE49-F238E27FC236}">
                  <a16:creationId xmlns:a16="http://schemas.microsoft.com/office/drawing/2014/main" id="{375C3F2F-5061-A88C-8D64-31A712268DC6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3;p64">
              <a:extLst>
                <a:ext uri="{FF2B5EF4-FFF2-40B4-BE49-F238E27FC236}">
                  <a16:creationId xmlns:a16="http://schemas.microsoft.com/office/drawing/2014/main" id="{5C11817A-3788-7A65-1916-679019DA642E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4;p64">
              <a:extLst>
                <a:ext uri="{FF2B5EF4-FFF2-40B4-BE49-F238E27FC236}">
                  <a16:creationId xmlns:a16="http://schemas.microsoft.com/office/drawing/2014/main" id="{E4FCA390-00C2-BC0B-A861-4449FC090B1F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5;p64">
              <a:extLst>
                <a:ext uri="{FF2B5EF4-FFF2-40B4-BE49-F238E27FC236}">
                  <a16:creationId xmlns:a16="http://schemas.microsoft.com/office/drawing/2014/main" id="{F09F520E-37C8-DCBF-1637-A947540F7F73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6;p64">
              <a:extLst>
                <a:ext uri="{FF2B5EF4-FFF2-40B4-BE49-F238E27FC236}">
                  <a16:creationId xmlns:a16="http://schemas.microsoft.com/office/drawing/2014/main" id="{D6315B6F-453B-96F4-D7B3-34323FE558F8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7;p64">
              <a:extLst>
                <a:ext uri="{FF2B5EF4-FFF2-40B4-BE49-F238E27FC236}">
                  <a16:creationId xmlns:a16="http://schemas.microsoft.com/office/drawing/2014/main" id="{C8AA4F40-E03F-88DC-B8E3-6AC176D8AE2F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58;p64">
              <a:extLst>
                <a:ext uri="{FF2B5EF4-FFF2-40B4-BE49-F238E27FC236}">
                  <a16:creationId xmlns:a16="http://schemas.microsoft.com/office/drawing/2014/main" id="{8409B20E-E2A6-B7F4-E9C0-3333DBF55EEA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59;p64">
              <a:extLst>
                <a:ext uri="{FF2B5EF4-FFF2-40B4-BE49-F238E27FC236}">
                  <a16:creationId xmlns:a16="http://schemas.microsoft.com/office/drawing/2014/main" id="{DA9E265B-535B-8B00-8AD6-175B85D85FD6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0;p64">
              <a:extLst>
                <a:ext uri="{FF2B5EF4-FFF2-40B4-BE49-F238E27FC236}">
                  <a16:creationId xmlns:a16="http://schemas.microsoft.com/office/drawing/2014/main" id="{2F2B0E5C-C2C9-0464-E8C6-58003B73EB81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1;p64">
              <a:extLst>
                <a:ext uri="{FF2B5EF4-FFF2-40B4-BE49-F238E27FC236}">
                  <a16:creationId xmlns:a16="http://schemas.microsoft.com/office/drawing/2014/main" id="{D14680BE-03F1-AF35-2F3D-3E79E26B7D6B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2;p64">
              <a:extLst>
                <a:ext uri="{FF2B5EF4-FFF2-40B4-BE49-F238E27FC236}">
                  <a16:creationId xmlns:a16="http://schemas.microsoft.com/office/drawing/2014/main" id="{021F2E5C-15FC-9892-81BB-19EA32A06404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3;p64">
              <a:extLst>
                <a:ext uri="{FF2B5EF4-FFF2-40B4-BE49-F238E27FC236}">
                  <a16:creationId xmlns:a16="http://schemas.microsoft.com/office/drawing/2014/main" id="{59183375-B861-DED8-81CE-710041213602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64;p64">
              <a:extLst>
                <a:ext uri="{FF2B5EF4-FFF2-40B4-BE49-F238E27FC236}">
                  <a16:creationId xmlns:a16="http://schemas.microsoft.com/office/drawing/2014/main" id="{78CD6333-19B2-61E2-5B98-020686B2760A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65;p64">
              <a:extLst>
                <a:ext uri="{FF2B5EF4-FFF2-40B4-BE49-F238E27FC236}">
                  <a16:creationId xmlns:a16="http://schemas.microsoft.com/office/drawing/2014/main" id="{754E81B3-4376-EF76-824A-C45428AE9568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6;p64">
              <a:extLst>
                <a:ext uri="{FF2B5EF4-FFF2-40B4-BE49-F238E27FC236}">
                  <a16:creationId xmlns:a16="http://schemas.microsoft.com/office/drawing/2014/main" id="{95473283-B05E-9C61-AF93-7029675CFD9F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7;p64">
              <a:extLst>
                <a:ext uri="{FF2B5EF4-FFF2-40B4-BE49-F238E27FC236}">
                  <a16:creationId xmlns:a16="http://schemas.microsoft.com/office/drawing/2014/main" id="{AE23F18C-011B-76C2-3BA5-13F6B7AF8CE6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68;p64">
              <a:extLst>
                <a:ext uri="{FF2B5EF4-FFF2-40B4-BE49-F238E27FC236}">
                  <a16:creationId xmlns:a16="http://schemas.microsoft.com/office/drawing/2014/main" id="{26F8C6D4-6F2F-F8CF-AAC2-4B37374821B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9;p64">
              <a:extLst>
                <a:ext uri="{FF2B5EF4-FFF2-40B4-BE49-F238E27FC236}">
                  <a16:creationId xmlns:a16="http://schemas.microsoft.com/office/drawing/2014/main" id="{38294D34-399E-CA44-37D1-93F20A3AB121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0;p64">
              <a:extLst>
                <a:ext uri="{FF2B5EF4-FFF2-40B4-BE49-F238E27FC236}">
                  <a16:creationId xmlns:a16="http://schemas.microsoft.com/office/drawing/2014/main" id="{DD47727C-A37E-96AC-3D18-9B3EADFCDBC8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1;p64">
              <a:extLst>
                <a:ext uri="{FF2B5EF4-FFF2-40B4-BE49-F238E27FC236}">
                  <a16:creationId xmlns:a16="http://schemas.microsoft.com/office/drawing/2014/main" id="{C22605D3-5D8C-9389-A5A6-757B42046869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72;p64">
              <a:extLst>
                <a:ext uri="{FF2B5EF4-FFF2-40B4-BE49-F238E27FC236}">
                  <a16:creationId xmlns:a16="http://schemas.microsoft.com/office/drawing/2014/main" id="{D6A30B02-4709-9B3B-7E68-9822FECF1F66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744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Chart: Python Remains Most Popular Programming Language | Statista">
            <a:extLst>
              <a:ext uri="{FF2B5EF4-FFF2-40B4-BE49-F238E27FC236}">
                <a16:creationId xmlns:a16="http://schemas.microsoft.com/office/drawing/2014/main" id="{D01321B5-3DA1-DE3D-122E-A2928E83E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" b="10001"/>
          <a:stretch/>
        </p:blipFill>
        <p:spPr bwMode="auto">
          <a:xfrm>
            <a:off x="928264" y="1192882"/>
            <a:ext cx="3859768" cy="3772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oogle Shape;2025;p62">
            <a:extLst>
              <a:ext uri="{FF2B5EF4-FFF2-40B4-BE49-F238E27FC236}">
                <a16:creationId xmlns:a16="http://schemas.microsoft.com/office/drawing/2014/main" id="{83F398EA-EAE8-FF50-E236-BF897CB58ED8}"/>
              </a:ext>
            </a:extLst>
          </p:cNvPr>
          <p:cNvGrpSpPr/>
          <p:nvPr/>
        </p:nvGrpSpPr>
        <p:grpSpPr>
          <a:xfrm>
            <a:off x="5413188" y="1192882"/>
            <a:ext cx="3239585" cy="3233149"/>
            <a:chOff x="3104775" y="1891200"/>
            <a:chExt cx="1950500" cy="1946625"/>
          </a:xfrm>
        </p:grpSpPr>
        <p:sp>
          <p:nvSpPr>
            <p:cNvPr id="61" name="Google Shape;2026;p62">
              <a:extLst>
                <a:ext uri="{FF2B5EF4-FFF2-40B4-BE49-F238E27FC236}">
                  <a16:creationId xmlns:a16="http://schemas.microsoft.com/office/drawing/2014/main" id="{D81D65FB-738F-99C0-481F-0560AB7C47D2}"/>
                </a:ext>
              </a:extLst>
            </p:cNvPr>
            <p:cNvSpPr/>
            <p:nvPr/>
          </p:nvSpPr>
          <p:spPr>
            <a:xfrm>
              <a:off x="3125675" y="1891200"/>
              <a:ext cx="1909225" cy="1946625"/>
            </a:xfrm>
            <a:custGeom>
              <a:avLst/>
              <a:gdLst/>
              <a:ahLst/>
              <a:cxnLst/>
              <a:rect l="l" t="t" r="r" b="b"/>
              <a:pathLst>
                <a:path w="76369" h="77865" extrusionOk="0">
                  <a:moveTo>
                    <a:pt x="37975" y="0"/>
                  </a:moveTo>
                  <a:cubicBezTo>
                    <a:pt x="37697" y="0"/>
                    <a:pt x="37398" y="0"/>
                    <a:pt x="37140" y="20"/>
                  </a:cubicBezTo>
                  <a:cubicBezTo>
                    <a:pt x="36881" y="20"/>
                    <a:pt x="36662" y="20"/>
                    <a:pt x="36404" y="40"/>
                  </a:cubicBezTo>
                  <a:cubicBezTo>
                    <a:pt x="35847" y="80"/>
                    <a:pt x="35250" y="120"/>
                    <a:pt x="34673" y="179"/>
                  </a:cubicBezTo>
                  <a:cubicBezTo>
                    <a:pt x="34395" y="199"/>
                    <a:pt x="34116" y="239"/>
                    <a:pt x="33858" y="279"/>
                  </a:cubicBezTo>
                  <a:cubicBezTo>
                    <a:pt x="33579" y="299"/>
                    <a:pt x="33301" y="339"/>
                    <a:pt x="33022" y="378"/>
                  </a:cubicBezTo>
                  <a:cubicBezTo>
                    <a:pt x="32564" y="418"/>
                    <a:pt x="32127" y="498"/>
                    <a:pt x="31689" y="577"/>
                  </a:cubicBezTo>
                  <a:lnTo>
                    <a:pt x="30615" y="776"/>
                  </a:lnTo>
                  <a:lnTo>
                    <a:pt x="30595" y="776"/>
                  </a:lnTo>
                  <a:cubicBezTo>
                    <a:pt x="30237" y="836"/>
                    <a:pt x="29899" y="935"/>
                    <a:pt x="29521" y="1015"/>
                  </a:cubicBezTo>
                  <a:lnTo>
                    <a:pt x="29481" y="1015"/>
                  </a:lnTo>
                  <a:cubicBezTo>
                    <a:pt x="29123" y="1095"/>
                    <a:pt x="28805" y="1174"/>
                    <a:pt x="28486" y="1274"/>
                  </a:cubicBezTo>
                  <a:cubicBezTo>
                    <a:pt x="28089" y="1373"/>
                    <a:pt x="27691" y="1472"/>
                    <a:pt x="27293" y="1592"/>
                  </a:cubicBezTo>
                  <a:cubicBezTo>
                    <a:pt x="26935" y="1691"/>
                    <a:pt x="26617" y="1791"/>
                    <a:pt x="26298" y="1890"/>
                  </a:cubicBezTo>
                  <a:cubicBezTo>
                    <a:pt x="25960" y="1990"/>
                    <a:pt x="25602" y="2109"/>
                    <a:pt x="25244" y="2228"/>
                  </a:cubicBezTo>
                  <a:lnTo>
                    <a:pt x="25204" y="2228"/>
                  </a:lnTo>
                  <a:cubicBezTo>
                    <a:pt x="24866" y="2368"/>
                    <a:pt x="24528" y="2487"/>
                    <a:pt x="24210" y="2606"/>
                  </a:cubicBezTo>
                  <a:cubicBezTo>
                    <a:pt x="23871" y="2726"/>
                    <a:pt x="23533" y="2885"/>
                    <a:pt x="23175" y="3024"/>
                  </a:cubicBezTo>
                  <a:cubicBezTo>
                    <a:pt x="22857" y="3183"/>
                    <a:pt x="22558" y="3303"/>
                    <a:pt x="22240" y="3462"/>
                  </a:cubicBezTo>
                  <a:cubicBezTo>
                    <a:pt x="22141" y="3502"/>
                    <a:pt x="22021" y="3581"/>
                    <a:pt x="21882" y="3621"/>
                  </a:cubicBezTo>
                  <a:cubicBezTo>
                    <a:pt x="21564" y="3780"/>
                    <a:pt x="21246" y="3919"/>
                    <a:pt x="20887" y="4098"/>
                  </a:cubicBezTo>
                  <a:cubicBezTo>
                    <a:pt x="20470" y="4297"/>
                    <a:pt x="20092" y="4496"/>
                    <a:pt x="19694" y="4715"/>
                  </a:cubicBezTo>
                  <a:cubicBezTo>
                    <a:pt x="19356" y="4894"/>
                    <a:pt x="18998" y="5093"/>
                    <a:pt x="18679" y="5292"/>
                  </a:cubicBezTo>
                  <a:cubicBezTo>
                    <a:pt x="16750" y="6406"/>
                    <a:pt x="14920" y="7699"/>
                    <a:pt x="13209" y="9151"/>
                  </a:cubicBezTo>
                  <a:cubicBezTo>
                    <a:pt x="12612" y="9648"/>
                    <a:pt x="12035" y="10166"/>
                    <a:pt x="11478" y="10683"/>
                  </a:cubicBezTo>
                  <a:cubicBezTo>
                    <a:pt x="11001" y="11140"/>
                    <a:pt x="10523" y="11618"/>
                    <a:pt x="10086" y="12075"/>
                  </a:cubicBezTo>
                  <a:lnTo>
                    <a:pt x="10404" y="12075"/>
                  </a:lnTo>
                  <a:cubicBezTo>
                    <a:pt x="10736" y="12110"/>
                    <a:pt x="11062" y="12157"/>
                    <a:pt x="11381" y="12157"/>
                  </a:cubicBezTo>
                  <a:cubicBezTo>
                    <a:pt x="11616" y="12157"/>
                    <a:pt x="11847" y="12131"/>
                    <a:pt x="12075" y="12055"/>
                  </a:cubicBezTo>
                  <a:cubicBezTo>
                    <a:pt x="12572" y="11916"/>
                    <a:pt x="12930" y="11538"/>
                    <a:pt x="13388" y="11319"/>
                  </a:cubicBezTo>
                  <a:cubicBezTo>
                    <a:pt x="14562" y="10723"/>
                    <a:pt x="16312" y="10822"/>
                    <a:pt x="16790" y="9589"/>
                  </a:cubicBezTo>
                  <a:cubicBezTo>
                    <a:pt x="16949" y="9191"/>
                    <a:pt x="16889" y="8694"/>
                    <a:pt x="17108" y="8335"/>
                  </a:cubicBezTo>
                  <a:cubicBezTo>
                    <a:pt x="17401" y="7842"/>
                    <a:pt x="17954" y="7706"/>
                    <a:pt x="18532" y="7706"/>
                  </a:cubicBezTo>
                  <a:cubicBezTo>
                    <a:pt x="18816" y="7706"/>
                    <a:pt x="19107" y="7739"/>
                    <a:pt x="19376" y="7778"/>
                  </a:cubicBezTo>
                  <a:cubicBezTo>
                    <a:pt x="19734" y="7838"/>
                    <a:pt x="20132" y="7938"/>
                    <a:pt x="20251" y="8276"/>
                  </a:cubicBezTo>
                  <a:cubicBezTo>
                    <a:pt x="20291" y="8534"/>
                    <a:pt x="20251" y="8773"/>
                    <a:pt x="20092" y="8972"/>
                  </a:cubicBezTo>
                  <a:cubicBezTo>
                    <a:pt x="19396" y="10345"/>
                    <a:pt x="18242" y="11419"/>
                    <a:pt x="16809" y="12016"/>
                  </a:cubicBezTo>
                  <a:cubicBezTo>
                    <a:pt x="15656" y="12513"/>
                    <a:pt x="14204" y="12811"/>
                    <a:pt x="13726" y="13965"/>
                  </a:cubicBezTo>
                  <a:cubicBezTo>
                    <a:pt x="13806" y="14403"/>
                    <a:pt x="14562" y="14462"/>
                    <a:pt x="14562" y="14920"/>
                  </a:cubicBezTo>
                  <a:cubicBezTo>
                    <a:pt x="14562" y="15258"/>
                    <a:pt x="14084" y="15397"/>
                    <a:pt x="13885" y="15656"/>
                  </a:cubicBezTo>
                  <a:cubicBezTo>
                    <a:pt x="13587" y="16054"/>
                    <a:pt x="14025" y="16690"/>
                    <a:pt x="14562" y="16730"/>
                  </a:cubicBezTo>
                  <a:cubicBezTo>
                    <a:pt x="14607" y="16735"/>
                    <a:pt x="14651" y="16738"/>
                    <a:pt x="14696" y="16738"/>
                  </a:cubicBezTo>
                  <a:cubicBezTo>
                    <a:pt x="15162" y="16738"/>
                    <a:pt x="15593" y="16466"/>
                    <a:pt x="15974" y="16193"/>
                  </a:cubicBezTo>
                  <a:cubicBezTo>
                    <a:pt x="17207" y="15318"/>
                    <a:pt x="18540" y="14363"/>
                    <a:pt x="19157" y="12970"/>
                  </a:cubicBezTo>
                  <a:cubicBezTo>
                    <a:pt x="19396" y="12374"/>
                    <a:pt x="19575" y="11677"/>
                    <a:pt x="20132" y="11359"/>
                  </a:cubicBezTo>
                  <a:cubicBezTo>
                    <a:pt x="20311" y="11269"/>
                    <a:pt x="20501" y="11227"/>
                    <a:pt x="20688" y="11227"/>
                  </a:cubicBezTo>
                  <a:cubicBezTo>
                    <a:pt x="21121" y="11227"/>
                    <a:pt x="21534" y="11459"/>
                    <a:pt x="21743" y="11876"/>
                  </a:cubicBezTo>
                  <a:cubicBezTo>
                    <a:pt x="21783" y="11976"/>
                    <a:pt x="21822" y="12115"/>
                    <a:pt x="21842" y="12215"/>
                  </a:cubicBezTo>
                  <a:cubicBezTo>
                    <a:pt x="22076" y="12125"/>
                    <a:pt x="22361" y="12055"/>
                    <a:pt x="22621" y="12055"/>
                  </a:cubicBezTo>
                  <a:cubicBezTo>
                    <a:pt x="22938" y="12055"/>
                    <a:pt x="23216" y="12158"/>
                    <a:pt x="23314" y="12453"/>
                  </a:cubicBezTo>
                  <a:cubicBezTo>
                    <a:pt x="23334" y="12652"/>
                    <a:pt x="23354" y="12851"/>
                    <a:pt x="23334" y="13050"/>
                  </a:cubicBezTo>
                  <a:cubicBezTo>
                    <a:pt x="23354" y="13846"/>
                    <a:pt x="24369" y="14363"/>
                    <a:pt x="24369" y="15159"/>
                  </a:cubicBezTo>
                  <a:cubicBezTo>
                    <a:pt x="24369" y="16094"/>
                    <a:pt x="23135" y="16392"/>
                    <a:pt x="22220" y="16412"/>
                  </a:cubicBezTo>
                  <a:cubicBezTo>
                    <a:pt x="21365" y="16412"/>
                    <a:pt x="20529" y="16412"/>
                    <a:pt x="19674" y="16432"/>
                  </a:cubicBezTo>
                  <a:cubicBezTo>
                    <a:pt x="19616" y="16429"/>
                    <a:pt x="19558" y="16427"/>
                    <a:pt x="19501" y="16427"/>
                  </a:cubicBezTo>
                  <a:cubicBezTo>
                    <a:pt x="19191" y="16427"/>
                    <a:pt x="18903" y="16476"/>
                    <a:pt x="18600" y="16611"/>
                  </a:cubicBezTo>
                  <a:cubicBezTo>
                    <a:pt x="18262" y="16790"/>
                    <a:pt x="18083" y="17148"/>
                    <a:pt x="18162" y="17526"/>
                  </a:cubicBezTo>
                  <a:cubicBezTo>
                    <a:pt x="18262" y="17705"/>
                    <a:pt x="18381" y="17884"/>
                    <a:pt x="18540" y="18023"/>
                  </a:cubicBezTo>
                  <a:cubicBezTo>
                    <a:pt x="19093" y="18766"/>
                    <a:pt x="18423" y="20020"/>
                    <a:pt x="17509" y="20020"/>
                  </a:cubicBezTo>
                  <a:cubicBezTo>
                    <a:pt x="17469" y="20020"/>
                    <a:pt x="17428" y="20018"/>
                    <a:pt x="17386" y="20013"/>
                  </a:cubicBezTo>
                  <a:cubicBezTo>
                    <a:pt x="17048" y="19973"/>
                    <a:pt x="16750" y="19794"/>
                    <a:pt x="16412" y="19734"/>
                  </a:cubicBezTo>
                  <a:cubicBezTo>
                    <a:pt x="16321" y="19719"/>
                    <a:pt x="16231" y="19712"/>
                    <a:pt x="16142" y="19712"/>
                  </a:cubicBezTo>
                  <a:cubicBezTo>
                    <a:pt x="15273" y="19712"/>
                    <a:pt x="14486" y="20385"/>
                    <a:pt x="13945" y="21107"/>
                  </a:cubicBezTo>
                  <a:cubicBezTo>
                    <a:pt x="13348" y="21902"/>
                    <a:pt x="12891" y="22817"/>
                    <a:pt x="12015" y="23295"/>
                  </a:cubicBezTo>
                  <a:cubicBezTo>
                    <a:pt x="10623" y="24071"/>
                    <a:pt x="8474" y="23514"/>
                    <a:pt x="7659" y="24886"/>
                  </a:cubicBezTo>
                  <a:cubicBezTo>
                    <a:pt x="7321" y="25443"/>
                    <a:pt x="7360" y="26100"/>
                    <a:pt x="7360" y="26756"/>
                  </a:cubicBezTo>
                  <a:cubicBezTo>
                    <a:pt x="7360" y="27373"/>
                    <a:pt x="7321" y="28069"/>
                    <a:pt x="6863" y="28546"/>
                  </a:cubicBezTo>
                  <a:cubicBezTo>
                    <a:pt x="6666" y="28761"/>
                    <a:pt x="6369" y="28871"/>
                    <a:pt x="6083" y="28871"/>
                  </a:cubicBezTo>
                  <a:cubicBezTo>
                    <a:pt x="5733" y="28871"/>
                    <a:pt x="5401" y="28707"/>
                    <a:pt x="5292" y="28367"/>
                  </a:cubicBezTo>
                  <a:cubicBezTo>
                    <a:pt x="5252" y="28089"/>
                    <a:pt x="5272" y="27791"/>
                    <a:pt x="5371" y="27552"/>
                  </a:cubicBezTo>
                  <a:cubicBezTo>
                    <a:pt x="5650" y="26677"/>
                    <a:pt x="5928" y="25781"/>
                    <a:pt x="6187" y="24906"/>
                  </a:cubicBezTo>
                  <a:cubicBezTo>
                    <a:pt x="6406" y="24270"/>
                    <a:pt x="6605" y="23514"/>
                    <a:pt x="6266" y="22917"/>
                  </a:cubicBezTo>
                  <a:cubicBezTo>
                    <a:pt x="6003" y="22414"/>
                    <a:pt x="5437" y="22178"/>
                    <a:pt x="4855" y="22178"/>
                  </a:cubicBezTo>
                  <a:cubicBezTo>
                    <a:pt x="4469" y="22178"/>
                    <a:pt x="4077" y="22281"/>
                    <a:pt x="3760" y="22479"/>
                  </a:cubicBezTo>
                  <a:cubicBezTo>
                    <a:pt x="2964" y="22977"/>
                    <a:pt x="2527" y="23892"/>
                    <a:pt x="2188" y="24787"/>
                  </a:cubicBezTo>
                  <a:cubicBezTo>
                    <a:pt x="1950" y="25443"/>
                    <a:pt x="1651" y="26378"/>
                    <a:pt x="1154" y="27094"/>
                  </a:cubicBezTo>
                  <a:cubicBezTo>
                    <a:pt x="895" y="27850"/>
                    <a:pt x="696" y="28586"/>
                    <a:pt x="497" y="29362"/>
                  </a:cubicBezTo>
                  <a:cubicBezTo>
                    <a:pt x="299" y="30138"/>
                    <a:pt x="139" y="30934"/>
                    <a:pt x="0" y="31729"/>
                  </a:cubicBezTo>
                  <a:cubicBezTo>
                    <a:pt x="139" y="31650"/>
                    <a:pt x="259" y="31570"/>
                    <a:pt x="358" y="31471"/>
                  </a:cubicBezTo>
                  <a:cubicBezTo>
                    <a:pt x="698" y="31224"/>
                    <a:pt x="1396" y="30223"/>
                    <a:pt x="1953" y="30223"/>
                  </a:cubicBezTo>
                  <a:cubicBezTo>
                    <a:pt x="2114" y="30223"/>
                    <a:pt x="2262" y="30306"/>
                    <a:pt x="2387" y="30516"/>
                  </a:cubicBezTo>
                  <a:cubicBezTo>
                    <a:pt x="2546" y="30755"/>
                    <a:pt x="2487" y="31073"/>
                    <a:pt x="2288" y="31272"/>
                  </a:cubicBezTo>
                  <a:cubicBezTo>
                    <a:pt x="2049" y="31530"/>
                    <a:pt x="1592" y="31530"/>
                    <a:pt x="1393" y="31809"/>
                  </a:cubicBezTo>
                  <a:cubicBezTo>
                    <a:pt x="1154" y="32147"/>
                    <a:pt x="1353" y="32625"/>
                    <a:pt x="1651" y="32903"/>
                  </a:cubicBezTo>
                  <a:cubicBezTo>
                    <a:pt x="1950" y="33201"/>
                    <a:pt x="2348" y="33400"/>
                    <a:pt x="2527" y="33758"/>
                  </a:cubicBezTo>
                  <a:cubicBezTo>
                    <a:pt x="2865" y="34494"/>
                    <a:pt x="2288" y="35390"/>
                    <a:pt x="2646" y="36106"/>
                  </a:cubicBezTo>
                  <a:cubicBezTo>
                    <a:pt x="2944" y="36722"/>
                    <a:pt x="3720" y="36882"/>
                    <a:pt x="4377" y="37041"/>
                  </a:cubicBezTo>
                  <a:lnTo>
                    <a:pt x="4615" y="37120"/>
                  </a:lnTo>
                  <a:cubicBezTo>
                    <a:pt x="4973" y="35807"/>
                    <a:pt x="5769" y="34813"/>
                    <a:pt x="7659" y="34654"/>
                  </a:cubicBezTo>
                  <a:cubicBezTo>
                    <a:pt x="7755" y="34646"/>
                    <a:pt x="7852" y="34643"/>
                    <a:pt x="7950" y="34643"/>
                  </a:cubicBezTo>
                  <a:cubicBezTo>
                    <a:pt x="10503" y="34643"/>
                    <a:pt x="13330" y="37098"/>
                    <a:pt x="14422" y="39129"/>
                  </a:cubicBezTo>
                  <a:cubicBezTo>
                    <a:pt x="15696" y="41497"/>
                    <a:pt x="16014" y="44600"/>
                    <a:pt x="18282" y="46032"/>
                  </a:cubicBezTo>
                  <a:cubicBezTo>
                    <a:pt x="19893" y="47027"/>
                    <a:pt x="22419" y="47126"/>
                    <a:pt x="23016" y="48937"/>
                  </a:cubicBezTo>
                  <a:cubicBezTo>
                    <a:pt x="23553" y="50568"/>
                    <a:pt x="21982" y="52099"/>
                    <a:pt x="21544" y="53751"/>
                  </a:cubicBezTo>
                  <a:cubicBezTo>
                    <a:pt x="21265" y="54845"/>
                    <a:pt x="21464" y="56018"/>
                    <a:pt x="21385" y="57132"/>
                  </a:cubicBezTo>
                  <a:cubicBezTo>
                    <a:pt x="21325" y="58266"/>
                    <a:pt x="20788" y="59519"/>
                    <a:pt x="19694" y="59858"/>
                  </a:cubicBezTo>
                  <a:cubicBezTo>
                    <a:pt x="19077" y="60017"/>
                    <a:pt x="18381" y="59878"/>
                    <a:pt x="17864" y="60256"/>
                  </a:cubicBezTo>
                  <a:cubicBezTo>
                    <a:pt x="16949" y="60892"/>
                    <a:pt x="17366" y="62583"/>
                    <a:pt x="16451" y="63239"/>
                  </a:cubicBezTo>
                  <a:cubicBezTo>
                    <a:pt x="16093" y="63458"/>
                    <a:pt x="15696" y="63498"/>
                    <a:pt x="15318" y="63637"/>
                  </a:cubicBezTo>
                  <a:cubicBezTo>
                    <a:pt x="13368" y="64274"/>
                    <a:pt x="13030" y="66959"/>
                    <a:pt x="13607" y="68949"/>
                  </a:cubicBezTo>
                  <a:cubicBezTo>
                    <a:pt x="13627" y="69028"/>
                    <a:pt x="13666" y="69068"/>
                    <a:pt x="13686" y="69148"/>
                  </a:cubicBezTo>
                  <a:cubicBezTo>
                    <a:pt x="19157" y="73584"/>
                    <a:pt x="25702" y="76428"/>
                    <a:pt x="32664" y="77463"/>
                  </a:cubicBezTo>
                  <a:cubicBezTo>
                    <a:pt x="34508" y="77731"/>
                    <a:pt x="36365" y="77864"/>
                    <a:pt x="38221" y="77864"/>
                  </a:cubicBezTo>
                  <a:cubicBezTo>
                    <a:pt x="42692" y="77864"/>
                    <a:pt x="47152" y="77091"/>
                    <a:pt x="51383" y="75573"/>
                  </a:cubicBezTo>
                  <a:cubicBezTo>
                    <a:pt x="52656" y="75095"/>
                    <a:pt x="53870" y="74598"/>
                    <a:pt x="55083" y="74001"/>
                  </a:cubicBezTo>
                  <a:cubicBezTo>
                    <a:pt x="56953" y="73106"/>
                    <a:pt x="58743" y="72052"/>
                    <a:pt x="60434" y="70898"/>
                  </a:cubicBezTo>
                  <a:cubicBezTo>
                    <a:pt x="61608" y="70063"/>
                    <a:pt x="62722" y="69207"/>
                    <a:pt x="63796" y="68252"/>
                  </a:cubicBezTo>
                  <a:cubicBezTo>
                    <a:pt x="64532" y="67616"/>
                    <a:pt x="65288" y="66920"/>
                    <a:pt x="65984" y="66223"/>
                  </a:cubicBezTo>
                  <a:lnTo>
                    <a:pt x="67019" y="65089"/>
                  </a:lnTo>
                  <a:cubicBezTo>
                    <a:pt x="69525" y="62344"/>
                    <a:pt x="71614" y="59261"/>
                    <a:pt x="73245" y="55919"/>
                  </a:cubicBezTo>
                  <a:cubicBezTo>
                    <a:pt x="74240" y="53890"/>
                    <a:pt x="75035" y="51761"/>
                    <a:pt x="75652" y="49613"/>
                  </a:cubicBezTo>
                  <a:cubicBezTo>
                    <a:pt x="75891" y="48758"/>
                    <a:pt x="76090" y="47922"/>
                    <a:pt x="76289" y="47047"/>
                  </a:cubicBezTo>
                  <a:lnTo>
                    <a:pt x="76289" y="47047"/>
                  </a:lnTo>
                  <a:cubicBezTo>
                    <a:pt x="75990" y="47266"/>
                    <a:pt x="75672" y="47425"/>
                    <a:pt x="75294" y="47464"/>
                  </a:cubicBezTo>
                  <a:cubicBezTo>
                    <a:pt x="75254" y="47464"/>
                    <a:pt x="75195" y="47464"/>
                    <a:pt x="75413" y="47325"/>
                  </a:cubicBezTo>
                  <a:lnTo>
                    <a:pt x="75413" y="47325"/>
                  </a:lnTo>
                  <a:cubicBezTo>
                    <a:pt x="75334" y="47335"/>
                    <a:pt x="75254" y="47340"/>
                    <a:pt x="75172" y="47340"/>
                  </a:cubicBezTo>
                  <a:cubicBezTo>
                    <a:pt x="75090" y="47340"/>
                    <a:pt x="75006" y="47335"/>
                    <a:pt x="74916" y="47325"/>
                  </a:cubicBezTo>
                  <a:cubicBezTo>
                    <a:pt x="74021" y="47146"/>
                    <a:pt x="73384" y="46251"/>
                    <a:pt x="73126" y="45356"/>
                  </a:cubicBezTo>
                  <a:cubicBezTo>
                    <a:pt x="72887" y="44461"/>
                    <a:pt x="72927" y="43506"/>
                    <a:pt x="72807" y="42571"/>
                  </a:cubicBezTo>
                  <a:cubicBezTo>
                    <a:pt x="72768" y="42193"/>
                    <a:pt x="72668" y="41795"/>
                    <a:pt x="72429" y="41497"/>
                  </a:cubicBezTo>
                  <a:lnTo>
                    <a:pt x="72310" y="41377"/>
                  </a:lnTo>
                  <a:cubicBezTo>
                    <a:pt x="72270" y="41318"/>
                    <a:pt x="72211" y="41278"/>
                    <a:pt x="72171" y="41258"/>
                  </a:cubicBezTo>
                  <a:cubicBezTo>
                    <a:pt x="71892" y="41079"/>
                    <a:pt x="71514" y="41059"/>
                    <a:pt x="71216" y="40900"/>
                  </a:cubicBezTo>
                  <a:cubicBezTo>
                    <a:pt x="71117" y="40860"/>
                    <a:pt x="71017" y="40781"/>
                    <a:pt x="70937" y="40721"/>
                  </a:cubicBezTo>
                  <a:cubicBezTo>
                    <a:pt x="70918" y="40701"/>
                    <a:pt x="70878" y="40681"/>
                    <a:pt x="70838" y="40661"/>
                  </a:cubicBezTo>
                  <a:cubicBezTo>
                    <a:pt x="70201" y="40084"/>
                    <a:pt x="69983" y="39030"/>
                    <a:pt x="69386" y="38393"/>
                  </a:cubicBezTo>
                  <a:cubicBezTo>
                    <a:pt x="69326" y="38314"/>
                    <a:pt x="69247" y="38274"/>
                    <a:pt x="69207" y="38214"/>
                  </a:cubicBezTo>
                  <a:cubicBezTo>
                    <a:pt x="69147" y="38175"/>
                    <a:pt x="69087" y="38135"/>
                    <a:pt x="69028" y="38095"/>
                  </a:cubicBezTo>
                  <a:cubicBezTo>
                    <a:pt x="68710" y="37916"/>
                    <a:pt x="68351" y="37797"/>
                    <a:pt x="67993" y="37717"/>
                  </a:cubicBezTo>
                  <a:cubicBezTo>
                    <a:pt x="66939" y="37439"/>
                    <a:pt x="65905" y="37001"/>
                    <a:pt x="65129" y="36245"/>
                  </a:cubicBezTo>
                  <a:cubicBezTo>
                    <a:pt x="65109" y="36225"/>
                    <a:pt x="65069" y="36225"/>
                    <a:pt x="65069" y="36205"/>
                  </a:cubicBezTo>
                  <a:cubicBezTo>
                    <a:pt x="65009" y="36126"/>
                    <a:pt x="64930" y="36086"/>
                    <a:pt x="64870" y="36006"/>
                  </a:cubicBezTo>
                  <a:cubicBezTo>
                    <a:pt x="64830" y="35947"/>
                    <a:pt x="64751" y="35887"/>
                    <a:pt x="64711" y="35807"/>
                  </a:cubicBezTo>
                  <a:cubicBezTo>
                    <a:pt x="64572" y="35648"/>
                    <a:pt x="64472" y="35509"/>
                    <a:pt x="64373" y="35330"/>
                  </a:cubicBezTo>
                  <a:cubicBezTo>
                    <a:pt x="64154" y="34952"/>
                    <a:pt x="64015" y="34554"/>
                    <a:pt x="63756" y="34236"/>
                  </a:cubicBezTo>
                  <a:cubicBezTo>
                    <a:pt x="63736" y="34196"/>
                    <a:pt x="63716" y="34156"/>
                    <a:pt x="63657" y="34116"/>
                  </a:cubicBezTo>
                  <a:lnTo>
                    <a:pt x="63557" y="34017"/>
                  </a:lnTo>
                  <a:cubicBezTo>
                    <a:pt x="63334" y="33833"/>
                    <a:pt x="63051" y="33710"/>
                    <a:pt x="62776" y="33710"/>
                  </a:cubicBezTo>
                  <a:cubicBezTo>
                    <a:pt x="62633" y="33710"/>
                    <a:pt x="62493" y="33743"/>
                    <a:pt x="62364" y="33818"/>
                  </a:cubicBezTo>
                  <a:cubicBezTo>
                    <a:pt x="62583" y="34455"/>
                    <a:pt x="62781" y="35111"/>
                    <a:pt x="63020" y="35748"/>
                  </a:cubicBezTo>
                  <a:cubicBezTo>
                    <a:pt x="63219" y="36344"/>
                    <a:pt x="63418" y="36941"/>
                    <a:pt x="63816" y="37419"/>
                  </a:cubicBezTo>
                  <a:cubicBezTo>
                    <a:pt x="63816" y="37439"/>
                    <a:pt x="63836" y="37478"/>
                    <a:pt x="63856" y="37498"/>
                  </a:cubicBezTo>
                  <a:cubicBezTo>
                    <a:pt x="64170" y="37828"/>
                    <a:pt x="64620" y="38071"/>
                    <a:pt x="65069" y="38071"/>
                  </a:cubicBezTo>
                  <a:cubicBezTo>
                    <a:pt x="65189" y="38071"/>
                    <a:pt x="65310" y="38053"/>
                    <a:pt x="65427" y="38015"/>
                  </a:cubicBezTo>
                  <a:cubicBezTo>
                    <a:pt x="65576" y="37933"/>
                    <a:pt x="65753" y="37891"/>
                    <a:pt x="65923" y="37891"/>
                  </a:cubicBezTo>
                  <a:cubicBezTo>
                    <a:pt x="65957" y="37891"/>
                    <a:pt x="65991" y="37893"/>
                    <a:pt x="66024" y="37896"/>
                  </a:cubicBezTo>
                  <a:cubicBezTo>
                    <a:pt x="66104" y="37916"/>
                    <a:pt x="66163" y="37976"/>
                    <a:pt x="66223" y="38015"/>
                  </a:cubicBezTo>
                  <a:lnTo>
                    <a:pt x="66302" y="38095"/>
                  </a:lnTo>
                  <a:cubicBezTo>
                    <a:pt x="66322" y="38115"/>
                    <a:pt x="66342" y="38135"/>
                    <a:pt x="66362" y="38194"/>
                  </a:cubicBezTo>
                  <a:cubicBezTo>
                    <a:pt x="67039" y="39189"/>
                    <a:pt x="66541" y="40601"/>
                    <a:pt x="65666" y="41377"/>
                  </a:cubicBezTo>
                  <a:cubicBezTo>
                    <a:pt x="64811" y="42153"/>
                    <a:pt x="63577" y="42452"/>
                    <a:pt x="62443" y="42710"/>
                  </a:cubicBezTo>
                  <a:cubicBezTo>
                    <a:pt x="62200" y="42791"/>
                    <a:pt x="61949" y="42832"/>
                    <a:pt x="61700" y="42832"/>
                  </a:cubicBezTo>
                  <a:cubicBezTo>
                    <a:pt x="61522" y="42832"/>
                    <a:pt x="61344" y="42811"/>
                    <a:pt x="61170" y="42770"/>
                  </a:cubicBezTo>
                  <a:cubicBezTo>
                    <a:pt x="61071" y="42750"/>
                    <a:pt x="60971" y="42690"/>
                    <a:pt x="60892" y="42650"/>
                  </a:cubicBezTo>
                  <a:cubicBezTo>
                    <a:pt x="60772" y="42591"/>
                    <a:pt x="60673" y="42491"/>
                    <a:pt x="60593" y="42392"/>
                  </a:cubicBezTo>
                  <a:cubicBezTo>
                    <a:pt x="60275" y="41994"/>
                    <a:pt x="60096" y="41397"/>
                    <a:pt x="60036" y="40880"/>
                  </a:cubicBezTo>
                  <a:cubicBezTo>
                    <a:pt x="59778" y="39189"/>
                    <a:pt x="59778" y="37379"/>
                    <a:pt x="58982" y="35847"/>
                  </a:cubicBezTo>
                  <a:cubicBezTo>
                    <a:pt x="58863" y="35628"/>
                    <a:pt x="58703" y="35390"/>
                    <a:pt x="58584" y="35151"/>
                  </a:cubicBezTo>
                  <a:cubicBezTo>
                    <a:pt x="58445" y="34912"/>
                    <a:pt x="58306" y="34654"/>
                    <a:pt x="58266" y="34395"/>
                  </a:cubicBezTo>
                  <a:cubicBezTo>
                    <a:pt x="58146" y="33818"/>
                    <a:pt x="58286" y="33162"/>
                    <a:pt x="58007" y="32644"/>
                  </a:cubicBezTo>
                  <a:cubicBezTo>
                    <a:pt x="57749" y="32127"/>
                    <a:pt x="57052" y="31709"/>
                    <a:pt x="57092" y="31073"/>
                  </a:cubicBezTo>
                  <a:cubicBezTo>
                    <a:pt x="57112" y="30655"/>
                    <a:pt x="57510" y="30337"/>
                    <a:pt x="57948" y="30217"/>
                  </a:cubicBezTo>
                  <a:cubicBezTo>
                    <a:pt x="58365" y="30078"/>
                    <a:pt x="58803" y="30078"/>
                    <a:pt x="59241" y="29979"/>
                  </a:cubicBezTo>
                  <a:cubicBezTo>
                    <a:pt x="59400" y="29939"/>
                    <a:pt x="59599" y="29859"/>
                    <a:pt x="59638" y="29680"/>
                  </a:cubicBezTo>
                  <a:cubicBezTo>
                    <a:pt x="59638" y="29621"/>
                    <a:pt x="59599" y="29541"/>
                    <a:pt x="59559" y="29462"/>
                  </a:cubicBezTo>
                  <a:cubicBezTo>
                    <a:pt x="59539" y="29462"/>
                    <a:pt x="59539" y="29442"/>
                    <a:pt x="59539" y="29442"/>
                  </a:cubicBezTo>
                  <a:cubicBezTo>
                    <a:pt x="59459" y="29362"/>
                    <a:pt x="59360" y="29283"/>
                    <a:pt x="59300" y="29163"/>
                  </a:cubicBezTo>
                  <a:lnTo>
                    <a:pt x="59300" y="29143"/>
                  </a:lnTo>
                  <a:cubicBezTo>
                    <a:pt x="59280" y="29123"/>
                    <a:pt x="59260" y="29084"/>
                    <a:pt x="59260" y="29044"/>
                  </a:cubicBezTo>
                  <a:cubicBezTo>
                    <a:pt x="59181" y="28785"/>
                    <a:pt x="59499" y="28546"/>
                    <a:pt x="59658" y="28288"/>
                  </a:cubicBezTo>
                  <a:cubicBezTo>
                    <a:pt x="59837" y="28029"/>
                    <a:pt x="59778" y="27691"/>
                    <a:pt x="59599" y="27393"/>
                  </a:cubicBezTo>
                  <a:cubicBezTo>
                    <a:pt x="59579" y="27373"/>
                    <a:pt x="59579" y="27353"/>
                    <a:pt x="59559" y="27333"/>
                  </a:cubicBezTo>
                  <a:cubicBezTo>
                    <a:pt x="59559" y="27293"/>
                    <a:pt x="59539" y="27273"/>
                    <a:pt x="59499" y="27253"/>
                  </a:cubicBezTo>
                  <a:cubicBezTo>
                    <a:pt x="59459" y="27234"/>
                    <a:pt x="59440" y="27174"/>
                    <a:pt x="59380" y="27134"/>
                  </a:cubicBezTo>
                  <a:lnTo>
                    <a:pt x="59300" y="27055"/>
                  </a:lnTo>
                  <a:cubicBezTo>
                    <a:pt x="59181" y="26955"/>
                    <a:pt x="59062" y="26836"/>
                    <a:pt x="58902" y="26756"/>
                  </a:cubicBezTo>
                  <a:cubicBezTo>
                    <a:pt x="58843" y="26696"/>
                    <a:pt x="58763" y="26677"/>
                    <a:pt x="58684" y="26637"/>
                  </a:cubicBezTo>
                  <a:cubicBezTo>
                    <a:pt x="58465" y="26498"/>
                    <a:pt x="58206" y="26378"/>
                    <a:pt x="58007" y="26239"/>
                  </a:cubicBezTo>
                  <a:cubicBezTo>
                    <a:pt x="57749" y="26040"/>
                    <a:pt x="57510" y="25801"/>
                    <a:pt x="57410" y="25483"/>
                  </a:cubicBezTo>
                  <a:cubicBezTo>
                    <a:pt x="57351" y="25185"/>
                    <a:pt x="57311" y="24886"/>
                    <a:pt x="57351" y="24588"/>
                  </a:cubicBezTo>
                  <a:cubicBezTo>
                    <a:pt x="57311" y="24071"/>
                    <a:pt x="57112" y="23514"/>
                    <a:pt x="56754" y="23175"/>
                  </a:cubicBezTo>
                  <a:cubicBezTo>
                    <a:pt x="56714" y="23156"/>
                    <a:pt x="56674" y="23116"/>
                    <a:pt x="56655" y="23096"/>
                  </a:cubicBezTo>
                  <a:cubicBezTo>
                    <a:pt x="56595" y="23076"/>
                    <a:pt x="56575" y="23056"/>
                    <a:pt x="56515" y="23016"/>
                  </a:cubicBezTo>
                  <a:cubicBezTo>
                    <a:pt x="56416" y="22957"/>
                    <a:pt x="56296" y="22897"/>
                    <a:pt x="56157" y="22857"/>
                  </a:cubicBezTo>
                  <a:cubicBezTo>
                    <a:pt x="56037" y="22818"/>
                    <a:pt x="55911" y="22800"/>
                    <a:pt x="55785" y="22800"/>
                  </a:cubicBezTo>
                  <a:cubicBezTo>
                    <a:pt x="55141" y="22800"/>
                    <a:pt x="54489" y="23279"/>
                    <a:pt x="54506" y="23911"/>
                  </a:cubicBezTo>
                  <a:cubicBezTo>
                    <a:pt x="54506" y="24349"/>
                    <a:pt x="54765" y="24707"/>
                    <a:pt x="54884" y="25105"/>
                  </a:cubicBezTo>
                  <a:cubicBezTo>
                    <a:pt x="55003" y="25503"/>
                    <a:pt x="54864" y="26060"/>
                    <a:pt x="54466" y="26139"/>
                  </a:cubicBezTo>
                  <a:cubicBezTo>
                    <a:pt x="54449" y="26141"/>
                    <a:pt x="54432" y="26142"/>
                    <a:pt x="54416" y="26142"/>
                  </a:cubicBezTo>
                  <a:cubicBezTo>
                    <a:pt x="54234" y="26142"/>
                    <a:pt x="54053" y="26046"/>
                    <a:pt x="53889" y="25901"/>
                  </a:cubicBezTo>
                  <a:cubicBezTo>
                    <a:pt x="53691" y="25762"/>
                    <a:pt x="53511" y="25563"/>
                    <a:pt x="53332" y="25403"/>
                  </a:cubicBezTo>
                  <a:cubicBezTo>
                    <a:pt x="53196" y="25308"/>
                    <a:pt x="53059" y="25231"/>
                    <a:pt x="52922" y="25231"/>
                  </a:cubicBezTo>
                  <a:cubicBezTo>
                    <a:pt x="52860" y="25231"/>
                    <a:pt x="52798" y="25247"/>
                    <a:pt x="52736" y="25284"/>
                  </a:cubicBezTo>
                  <a:cubicBezTo>
                    <a:pt x="52835" y="26080"/>
                    <a:pt x="52974" y="26856"/>
                    <a:pt x="53074" y="27651"/>
                  </a:cubicBezTo>
                  <a:cubicBezTo>
                    <a:pt x="52953" y="27690"/>
                    <a:pt x="52832" y="27707"/>
                    <a:pt x="52712" y="27707"/>
                  </a:cubicBezTo>
                  <a:cubicBezTo>
                    <a:pt x="52460" y="27707"/>
                    <a:pt x="52216" y="27627"/>
                    <a:pt x="52000" y="27492"/>
                  </a:cubicBezTo>
                  <a:cubicBezTo>
                    <a:pt x="51940" y="27452"/>
                    <a:pt x="51920" y="27433"/>
                    <a:pt x="51880" y="27393"/>
                  </a:cubicBezTo>
                  <a:cubicBezTo>
                    <a:pt x="51821" y="27373"/>
                    <a:pt x="51801" y="27333"/>
                    <a:pt x="51741" y="27293"/>
                  </a:cubicBezTo>
                  <a:lnTo>
                    <a:pt x="51642" y="27194"/>
                  </a:lnTo>
                  <a:cubicBezTo>
                    <a:pt x="51343" y="26895"/>
                    <a:pt x="51124" y="26478"/>
                    <a:pt x="51025" y="26080"/>
                  </a:cubicBezTo>
                  <a:cubicBezTo>
                    <a:pt x="50806" y="25145"/>
                    <a:pt x="50925" y="24150"/>
                    <a:pt x="50627" y="23255"/>
                  </a:cubicBezTo>
                  <a:cubicBezTo>
                    <a:pt x="50508" y="22877"/>
                    <a:pt x="50229" y="22479"/>
                    <a:pt x="49891" y="22221"/>
                  </a:cubicBezTo>
                  <a:lnTo>
                    <a:pt x="49851" y="22221"/>
                  </a:lnTo>
                  <a:cubicBezTo>
                    <a:pt x="49811" y="22201"/>
                    <a:pt x="49792" y="22181"/>
                    <a:pt x="49732" y="22161"/>
                  </a:cubicBezTo>
                  <a:cubicBezTo>
                    <a:pt x="49652" y="22101"/>
                    <a:pt x="49593" y="22061"/>
                    <a:pt x="49513" y="22022"/>
                  </a:cubicBezTo>
                  <a:cubicBezTo>
                    <a:pt x="49350" y="21958"/>
                    <a:pt x="49179" y="21924"/>
                    <a:pt x="49010" y="21924"/>
                  </a:cubicBezTo>
                  <a:cubicBezTo>
                    <a:pt x="48809" y="21924"/>
                    <a:pt x="48612" y="21973"/>
                    <a:pt x="48439" y="22081"/>
                  </a:cubicBezTo>
                  <a:cubicBezTo>
                    <a:pt x="48260" y="23156"/>
                    <a:pt x="49632" y="23792"/>
                    <a:pt x="50130" y="24767"/>
                  </a:cubicBezTo>
                  <a:cubicBezTo>
                    <a:pt x="50488" y="25483"/>
                    <a:pt x="50249" y="26498"/>
                    <a:pt x="49533" y="26796"/>
                  </a:cubicBezTo>
                  <a:cubicBezTo>
                    <a:pt x="49419" y="26845"/>
                    <a:pt x="49301" y="26867"/>
                    <a:pt x="49183" y="26867"/>
                  </a:cubicBezTo>
                  <a:cubicBezTo>
                    <a:pt x="48870" y="26867"/>
                    <a:pt x="48562" y="26709"/>
                    <a:pt x="48359" y="26478"/>
                  </a:cubicBezTo>
                  <a:cubicBezTo>
                    <a:pt x="48320" y="26438"/>
                    <a:pt x="48260" y="26378"/>
                    <a:pt x="48240" y="26338"/>
                  </a:cubicBezTo>
                  <a:cubicBezTo>
                    <a:pt x="48101" y="26080"/>
                    <a:pt x="48041" y="25801"/>
                    <a:pt x="48160" y="25543"/>
                  </a:cubicBezTo>
                  <a:cubicBezTo>
                    <a:pt x="48320" y="25284"/>
                    <a:pt x="48538" y="25105"/>
                    <a:pt x="48618" y="24846"/>
                  </a:cubicBezTo>
                  <a:cubicBezTo>
                    <a:pt x="48697" y="24548"/>
                    <a:pt x="48499" y="24250"/>
                    <a:pt x="48260" y="23991"/>
                  </a:cubicBezTo>
                  <a:cubicBezTo>
                    <a:pt x="48260" y="23971"/>
                    <a:pt x="48240" y="23951"/>
                    <a:pt x="48240" y="23951"/>
                  </a:cubicBezTo>
                  <a:lnTo>
                    <a:pt x="48220" y="23951"/>
                  </a:lnTo>
                  <a:cubicBezTo>
                    <a:pt x="47842" y="23553"/>
                    <a:pt x="47504" y="23156"/>
                    <a:pt x="47146" y="22758"/>
                  </a:cubicBezTo>
                  <a:lnTo>
                    <a:pt x="46768" y="22380"/>
                  </a:lnTo>
                  <a:cubicBezTo>
                    <a:pt x="46649" y="22260"/>
                    <a:pt x="46509" y="22161"/>
                    <a:pt x="46350" y="22081"/>
                  </a:cubicBezTo>
                  <a:cubicBezTo>
                    <a:pt x="46172" y="21997"/>
                    <a:pt x="45988" y="21959"/>
                    <a:pt x="45802" y="21959"/>
                  </a:cubicBezTo>
                  <a:cubicBezTo>
                    <a:pt x="45156" y="21959"/>
                    <a:pt x="44495" y="22416"/>
                    <a:pt x="44062" y="22957"/>
                  </a:cubicBezTo>
                  <a:cubicBezTo>
                    <a:pt x="43525" y="23653"/>
                    <a:pt x="43128" y="24488"/>
                    <a:pt x="42431" y="25045"/>
                  </a:cubicBezTo>
                  <a:cubicBezTo>
                    <a:pt x="42009" y="25362"/>
                    <a:pt x="41472" y="25521"/>
                    <a:pt x="40940" y="25521"/>
                  </a:cubicBezTo>
                  <a:cubicBezTo>
                    <a:pt x="40367" y="25521"/>
                    <a:pt x="39800" y="25337"/>
                    <a:pt x="39388" y="24966"/>
                  </a:cubicBezTo>
                  <a:cubicBezTo>
                    <a:pt x="39288" y="24866"/>
                    <a:pt x="39189" y="24767"/>
                    <a:pt x="39109" y="24667"/>
                  </a:cubicBezTo>
                  <a:cubicBezTo>
                    <a:pt x="39069" y="24648"/>
                    <a:pt x="39050" y="24588"/>
                    <a:pt x="39010" y="24548"/>
                  </a:cubicBezTo>
                  <a:cubicBezTo>
                    <a:pt x="38313" y="23474"/>
                    <a:pt x="39010" y="21723"/>
                    <a:pt x="40283" y="21564"/>
                  </a:cubicBezTo>
                  <a:cubicBezTo>
                    <a:pt x="40760" y="21485"/>
                    <a:pt x="41357" y="21584"/>
                    <a:pt x="41655" y="21206"/>
                  </a:cubicBezTo>
                  <a:cubicBezTo>
                    <a:pt x="42173" y="20530"/>
                    <a:pt x="41098" y="19436"/>
                    <a:pt x="41636" y="18779"/>
                  </a:cubicBezTo>
                  <a:cubicBezTo>
                    <a:pt x="41810" y="18561"/>
                    <a:pt x="42064" y="18508"/>
                    <a:pt x="42348" y="18508"/>
                  </a:cubicBezTo>
                  <a:cubicBezTo>
                    <a:pt x="42626" y="18508"/>
                    <a:pt x="42932" y="18559"/>
                    <a:pt x="43220" y="18559"/>
                  </a:cubicBezTo>
                  <a:cubicBezTo>
                    <a:pt x="43311" y="18559"/>
                    <a:pt x="43400" y="18554"/>
                    <a:pt x="43486" y="18540"/>
                  </a:cubicBezTo>
                  <a:cubicBezTo>
                    <a:pt x="44142" y="18441"/>
                    <a:pt x="44560" y="17884"/>
                    <a:pt x="45017" y="17407"/>
                  </a:cubicBezTo>
                  <a:cubicBezTo>
                    <a:pt x="45375" y="17016"/>
                    <a:pt x="45853" y="16652"/>
                    <a:pt x="46363" y="16652"/>
                  </a:cubicBezTo>
                  <a:cubicBezTo>
                    <a:pt x="46477" y="16652"/>
                    <a:pt x="46592" y="16670"/>
                    <a:pt x="46708" y="16710"/>
                  </a:cubicBezTo>
                  <a:cubicBezTo>
                    <a:pt x="46668" y="16332"/>
                    <a:pt x="46748" y="15954"/>
                    <a:pt x="46927" y="15616"/>
                  </a:cubicBezTo>
                  <a:cubicBezTo>
                    <a:pt x="47059" y="15418"/>
                    <a:pt x="47313" y="15282"/>
                    <a:pt x="47545" y="15282"/>
                  </a:cubicBezTo>
                  <a:cubicBezTo>
                    <a:pt x="47663" y="15282"/>
                    <a:pt x="47775" y="15317"/>
                    <a:pt x="47862" y="15397"/>
                  </a:cubicBezTo>
                  <a:lnTo>
                    <a:pt x="47902" y="15417"/>
                  </a:lnTo>
                  <a:lnTo>
                    <a:pt x="47902" y="15437"/>
                  </a:lnTo>
                  <a:cubicBezTo>
                    <a:pt x="47564" y="15855"/>
                    <a:pt x="47723" y="16492"/>
                    <a:pt x="48101" y="16850"/>
                  </a:cubicBezTo>
                  <a:cubicBezTo>
                    <a:pt x="48121" y="16889"/>
                    <a:pt x="48160" y="16929"/>
                    <a:pt x="48220" y="16949"/>
                  </a:cubicBezTo>
                  <a:cubicBezTo>
                    <a:pt x="48240" y="16949"/>
                    <a:pt x="48240" y="16989"/>
                    <a:pt x="48260" y="16989"/>
                  </a:cubicBezTo>
                  <a:cubicBezTo>
                    <a:pt x="48797" y="17307"/>
                    <a:pt x="49433" y="17327"/>
                    <a:pt x="50030" y="17347"/>
                  </a:cubicBezTo>
                  <a:cubicBezTo>
                    <a:pt x="50092" y="17351"/>
                    <a:pt x="50155" y="17353"/>
                    <a:pt x="50220" y="17353"/>
                  </a:cubicBezTo>
                  <a:cubicBezTo>
                    <a:pt x="50784" y="17353"/>
                    <a:pt x="51435" y="17186"/>
                    <a:pt x="51542" y="16651"/>
                  </a:cubicBezTo>
                  <a:cubicBezTo>
                    <a:pt x="51602" y="16492"/>
                    <a:pt x="51542" y="16253"/>
                    <a:pt x="51642" y="16094"/>
                  </a:cubicBezTo>
                  <a:cubicBezTo>
                    <a:pt x="51731" y="15934"/>
                    <a:pt x="51864" y="15878"/>
                    <a:pt x="52023" y="15878"/>
                  </a:cubicBezTo>
                  <a:cubicBezTo>
                    <a:pt x="52416" y="15878"/>
                    <a:pt x="52966" y="16220"/>
                    <a:pt x="53409" y="16220"/>
                  </a:cubicBezTo>
                  <a:cubicBezTo>
                    <a:pt x="53550" y="16220"/>
                    <a:pt x="53680" y="16186"/>
                    <a:pt x="53790" y="16094"/>
                  </a:cubicBezTo>
                  <a:cubicBezTo>
                    <a:pt x="54029" y="15915"/>
                    <a:pt x="53969" y="15537"/>
                    <a:pt x="53730" y="15298"/>
                  </a:cubicBezTo>
                  <a:lnTo>
                    <a:pt x="53671" y="15218"/>
                  </a:lnTo>
                  <a:cubicBezTo>
                    <a:pt x="53611" y="15159"/>
                    <a:pt x="53571" y="15119"/>
                    <a:pt x="53492" y="15099"/>
                  </a:cubicBezTo>
                  <a:cubicBezTo>
                    <a:pt x="53114" y="14920"/>
                    <a:pt x="52676" y="15019"/>
                    <a:pt x="52238" y="14960"/>
                  </a:cubicBezTo>
                  <a:cubicBezTo>
                    <a:pt x="52000" y="14940"/>
                    <a:pt x="51721" y="14821"/>
                    <a:pt x="51542" y="14641"/>
                  </a:cubicBezTo>
                  <a:cubicBezTo>
                    <a:pt x="51522" y="14641"/>
                    <a:pt x="51522" y="14622"/>
                    <a:pt x="51502" y="14602"/>
                  </a:cubicBezTo>
                  <a:cubicBezTo>
                    <a:pt x="51403" y="14502"/>
                    <a:pt x="51343" y="14363"/>
                    <a:pt x="51383" y="14224"/>
                  </a:cubicBezTo>
                  <a:cubicBezTo>
                    <a:pt x="51423" y="13826"/>
                    <a:pt x="51920" y="13607"/>
                    <a:pt x="52020" y="13209"/>
                  </a:cubicBezTo>
                  <a:cubicBezTo>
                    <a:pt x="52079" y="13030"/>
                    <a:pt x="52020" y="12871"/>
                    <a:pt x="51920" y="12752"/>
                  </a:cubicBezTo>
                  <a:lnTo>
                    <a:pt x="51880" y="12712"/>
                  </a:lnTo>
                  <a:cubicBezTo>
                    <a:pt x="51722" y="12564"/>
                    <a:pt x="51463" y="12472"/>
                    <a:pt x="51203" y="12472"/>
                  </a:cubicBezTo>
                  <a:cubicBezTo>
                    <a:pt x="50975" y="12472"/>
                    <a:pt x="50746" y="12544"/>
                    <a:pt x="50587" y="12712"/>
                  </a:cubicBezTo>
                  <a:cubicBezTo>
                    <a:pt x="50110" y="13209"/>
                    <a:pt x="50130" y="13965"/>
                    <a:pt x="50170" y="14661"/>
                  </a:cubicBezTo>
                  <a:cubicBezTo>
                    <a:pt x="50189" y="15358"/>
                    <a:pt x="50130" y="16193"/>
                    <a:pt x="49573" y="16591"/>
                  </a:cubicBezTo>
                  <a:cubicBezTo>
                    <a:pt x="49491" y="16682"/>
                    <a:pt x="49384" y="16719"/>
                    <a:pt x="49273" y="16719"/>
                  </a:cubicBezTo>
                  <a:cubicBezTo>
                    <a:pt x="49142" y="16719"/>
                    <a:pt x="49004" y="16667"/>
                    <a:pt x="48896" y="16591"/>
                  </a:cubicBezTo>
                  <a:lnTo>
                    <a:pt x="48817" y="16511"/>
                  </a:lnTo>
                  <a:cubicBezTo>
                    <a:pt x="48717" y="16432"/>
                    <a:pt x="48678" y="16332"/>
                    <a:pt x="48618" y="16233"/>
                  </a:cubicBezTo>
                  <a:cubicBezTo>
                    <a:pt x="48499" y="15855"/>
                    <a:pt x="48598" y="15457"/>
                    <a:pt x="48618" y="15059"/>
                  </a:cubicBezTo>
                  <a:cubicBezTo>
                    <a:pt x="48618" y="14801"/>
                    <a:pt x="48578" y="14462"/>
                    <a:pt x="48419" y="14244"/>
                  </a:cubicBezTo>
                  <a:lnTo>
                    <a:pt x="48339" y="14164"/>
                  </a:lnTo>
                  <a:cubicBezTo>
                    <a:pt x="48300" y="14124"/>
                    <a:pt x="48220" y="14104"/>
                    <a:pt x="48180" y="14065"/>
                  </a:cubicBezTo>
                  <a:lnTo>
                    <a:pt x="48121" y="14045"/>
                  </a:lnTo>
                  <a:lnTo>
                    <a:pt x="48101" y="14025"/>
                  </a:lnTo>
                  <a:cubicBezTo>
                    <a:pt x="47603" y="13726"/>
                    <a:pt x="47404" y="13110"/>
                    <a:pt x="47603" y="12553"/>
                  </a:cubicBezTo>
                  <a:cubicBezTo>
                    <a:pt x="47683" y="12354"/>
                    <a:pt x="47743" y="12155"/>
                    <a:pt x="47842" y="11956"/>
                  </a:cubicBezTo>
                  <a:cubicBezTo>
                    <a:pt x="48320" y="10981"/>
                    <a:pt x="48857" y="10862"/>
                    <a:pt x="49891" y="10484"/>
                  </a:cubicBezTo>
                  <a:cubicBezTo>
                    <a:pt x="50492" y="10273"/>
                    <a:pt x="50443" y="9544"/>
                    <a:pt x="50741" y="9544"/>
                  </a:cubicBezTo>
                  <a:cubicBezTo>
                    <a:pt x="50808" y="9544"/>
                    <a:pt x="50892" y="9581"/>
                    <a:pt x="51005" y="9668"/>
                  </a:cubicBezTo>
                  <a:cubicBezTo>
                    <a:pt x="51284" y="9887"/>
                    <a:pt x="51482" y="10245"/>
                    <a:pt x="51761" y="10464"/>
                  </a:cubicBezTo>
                  <a:cubicBezTo>
                    <a:pt x="52258" y="10862"/>
                    <a:pt x="52915" y="10842"/>
                    <a:pt x="53531" y="10941"/>
                  </a:cubicBezTo>
                  <a:cubicBezTo>
                    <a:pt x="54208" y="11061"/>
                    <a:pt x="54824" y="11339"/>
                    <a:pt x="55362" y="11737"/>
                  </a:cubicBezTo>
                  <a:cubicBezTo>
                    <a:pt x="55401" y="11777"/>
                    <a:pt x="55461" y="11817"/>
                    <a:pt x="55501" y="11856"/>
                  </a:cubicBezTo>
                  <a:cubicBezTo>
                    <a:pt x="55680" y="12016"/>
                    <a:pt x="55859" y="12155"/>
                    <a:pt x="56038" y="12354"/>
                  </a:cubicBezTo>
                  <a:cubicBezTo>
                    <a:pt x="56257" y="12652"/>
                    <a:pt x="56476" y="13070"/>
                    <a:pt x="56197" y="13368"/>
                  </a:cubicBezTo>
                  <a:cubicBezTo>
                    <a:pt x="55938" y="13667"/>
                    <a:pt x="55262" y="13627"/>
                    <a:pt x="55302" y="14025"/>
                  </a:cubicBezTo>
                  <a:cubicBezTo>
                    <a:pt x="55362" y="14045"/>
                    <a:pt x="55401" y="14045"/>
                    <a:pt x="55461" y="14065"/>
                  </a:cubicBezTo>
                  <a:cubicBezTo>
                    <a:pt x="55481" y="14065"/>
                    <a:pt x="55521" y="14104"/>
                    <a:pt x="55560" y="14104"/>
                  </a:cubicBezTo>
                  <a:lnTo>
                    <a:pt x="56058" y="14104"/>
                  </a:lnTo>
                  <a:cubicBezTo>
                    <a:pt x="56078" y="14065"/>
                    <a:pt x="56098" y="14065"/>
                    <a:pt x="56137" y="14065"/>
                  </a:cubicBezTo>
                  <a:cubicBezTo>
                    <a:pt x="56177" y="14065"/>
                    <a:pt x="56197" y="14045"/>
                    <a:pt x="56237" y="14045"/>
                  </a:cubicBezTo>
                  <a:cubicBezTo>
                    <a:pt x="56277" y="14045"/>
                    <a:pt x="56296" y="14025"/>
                    <a:pt x="56316" y="14025"/>
                  </a:cubicBezTo>
                  <a:cubicBezTo>
                    <a:pt x="56376" y="14025"/>
                    <a:pt x="56396" y="14025"/>
                    <a:pt x="56416" y="14005"/>
                  </a:cubicBezTo>
                  <a:cubicBezTo>
                    <a:pt x="56456" y="13965"/>
                    <a:pt x="56476" y="13965"/>
                    <a:pt x="56495" y="13945"/>
                  </a:cubicBezTo>
                  <a:cubicBezTo>
                    <a:pt x="56774" y="13826"/>
                    <a:pt x="56973" y="13607"/>
                    <a:pt x="57092" y="13329"/>
                  </a:cubicBezTo>
                  <a:cubicBezTo>
                    <a:pt x="57112" y="13269"/>
                    <a:pt x="57112" y="13229"/>
                    <a:pt x="57152" y="13169"/>
                  </a:cubicBezTo>
                  <a:cubicBezTo>
                    <a:pt x="57470" y="13408"/>
                    <a:pt x="57669" y="13766"/>
                    <a:pt x="57649" y="14164"/>
                  </a:cubicBezTo>
                  <a:cubicBezTo>
                    <a:pt x="57669" y="14144"/>
                    <a:pt x="57689" y="14124"/>
                    <a:pt x="57709" y="14124"/>
                  </a:cubicBezTo>
                  <a:cubicBezTo>
                    <a:pt x="57888" y="14005"/>
                    <a:pt x="58067" y="13925"/>
                    <a:pt x="58266" y="13866"/>
                  </a:cubicBezTo>
                  <a:cubicBezTo>
                    <a:pt x="58306" y="13866"/>
                    <a:pt x="58345" y="13846"/>
                    <a:pt x="58385" y="13846"/>
                  </a:cubicBezTo>
                  <a:cubicBezTo>
                    <a:pt x="58445" y="13826"/>
                    <a:pt x="58465" y="13826"/>
                    <a:pt x="58505" y="13826"/>
                  </a:cubicBezTo>
                  <a:cubicBezTo>
                    <a:pt x="58603" y="13818"/>
                    <a:pt x="58699" y="13813"/>
                    <a:pt x="58791" y="13813"/>
                  </a:cubicBezTo>
                  <a:cubicBezTo>
                    <a:pt x="58921" y="13813"/>
                    <a:pt x="59044" y="13822"/>
                    <a:pt x="59161" y="13846"/>
                  </a:cubicBezTo>
                  <a:cubicBezTo>
                    <a:pt x="59241" y="13866"/>
                    <a:pt x="59340" y="13905"/>
                    <a:pt x="59400" y="13925"/>
                  </a:cubicBezTo>
                  <a:cubicBezTo>
                    <a:pt x="59499" y="13945"/>
                    <a:pt x="59579" y="13965"/>
                    <a:pt x="59658" y="14025"/>
                  </a:cubicBezTo>
                  <a:cubicBezTo>
                    <a:pt x="59738" y="14045"/>
                    <a:pt x="59798" y="14104"/>
                    <a:pt x="59877" y="14144"/>
                  </a:cubicBezTo>
                  <a:cubicBezTo>
                    <a:pt x="59977" y="14224"/>
                    <a:pt x="60096" y="14303"/>
                    <a:pt x="60176" y="14403"/>
                  </a:cubicBezTo>
                  <a:cubicBezTo>
                    <a:pt x="60235" y="14423"/>
                    <a:pt x="60255" y="14462"/>
                    <a:pt x="60275" y="14502"/>
                  </a:cubicBezTo>
                  <a:cubicBezTo>
                    <a:pt x="60295" y="14522"/>
                    <a:pt x="60335" y="14542"/>
                    <a:pt x="60355" y="14602"/>
                  </a:cubicBezTo>
                  <a:cubicBezTo>
                    <a:pt x="60374" y="14622"/>
                    <a:pt x="60374" y="14641"/>
                    <a:pt x="60394" y="14661"/>
                  </a:cubicBezTo>
                  <a:cubicBezTo>
                    <a:pt x="60394" y="14701"/>
                    <a:pt x="60434" y="14701"/>
                    <a:pt x="60434" y="14721"/>
                  </a:cubicBezTo>
                  <a:cubicBezTo>
                    <a:pt x="60454" y="14761"/>
                    <a:pt x="60474" y="14801"/>
                    <a:pt x="60494" y="14840"/>
                  </a:cubicBezTo>
                  <a:cubicBezTo>
                    <a:pt x="60633" y="15119"/>
                    <a:pt x="60752" y="15397"/>
                    <a:pt x="60951" y="15616"/>
                  </a:cubicBezTo>
                  <a:cubicBezTo>
                    <a:pt x="61031" y="15696"/>
                    <a:pt x="61175" y="15743"/>
                    <a:pt x="61310" y="15743"/>
                  </a:cubicBezTo>
                  <a:cubicBezTo>
                    <a:pt x="61412" y="15743"/>
                    <a:pt x="61508" y="15716"/>
                    <a:pt x="61568" y="15656"/>
                  </a:cubicBezTo>
                  <a:lnTo>
                    <a:pt x="61628" y="15616"/>
                  </a:lnTo>
                  <a:cubicBezTo>
                    <a:pt x="61648" y="15596"/>
                    <a:pt x="61667" y="15557"/>
                    <a:pt x="61667" y="15517"/>
                  </a:cubicBezTo>
                  <a:cubicBezTo>
                    <a:pt x="61687" y="15417"/>
                    <a:pt x="61687" y="15338"/>
                    <a:pt x="61667" y="15238"/>
                  </a:cubicBezTo>
                  <a:cubicBezTo>
                    <a:pt x="61568" y="14821"/>
                    <a:pt x="61488" y="14363"/>
                    <a:pt x="61389" y="13945"/>
                  </a:cubicBezTo>
                  <a:cubicBezTo>
                    <a:pt x="61478" y="13913"/>
                    <a:pt x="61568" y="13898"/>
                    <a:pt x="61657" y="13898"/>
                  </a:cubicBezTo>
                  <a:cubicBezTo>
                    <a:pt x="62168" y="13898"/>
                    <a:pt x="62667" y="14386"/>
                    <a:pt x="62921" y="14860"/>
                  </a:cubicBezTo>
                  <a:cubicBezTo>
                    <a:pt x="64055" y="16989"/>
                    <a:pt x="65248" y="15994"/>
                    <a:pt x="67218" y="16591"/>
                  </a:cubicBezTo>
                  <a:cubicBezTo>
                    <a:pt x="68530" y="17009"/>
                    <a:pt x="69008" y="17944"/>
                    <a:pt x="69625" y="19117"/>
                  </a:cubicBezTo>
                  <a:cubicBezTo>
                    <a:pt x="71514" y="22698"/>
                    <a:pt x="74260" y="25801"/>
                    <a:pt x="75891" y="29521"/>
                  </a:cubicBezTo>
                  <a:cubicBezTo>
                    <a:pt x="76070" y="29879"/>
                    <a:pt x="76209" y="30277"/>
                    <a:pt x="76368" y="30675"/>
                  </a:cubicBezTo>
                  <a:lnTo>
                    <a:pt x="76289" y="30377"/>
                  </a:lnTo>
                  <a:cubicBezTo>
                    <a:pt x="75771" y="28069"/>
                    <a:pt x="75055" y="25801"/>
                    <a:pt x="74100" y="23613"/>
                  </a:cubicBezTo>
                  <a:cubicBezTo>
                    <a:pt x="73901" y="23175"/>
                    <a:pt x="73703" y="22698"/>
                    <a:pt x="73484" y="22260"/>
                  </a:cubicBezTo>
                  <a:cubicBezTo>
                    <a:pt x="73325" y="21982"/>
                    <a:pt x="73205" y="21684"/>
                    <a:pt x="73066" y="21405"/>
                  </a:cubicBezTo>
                  <a:cubicBezTo>
                    <a:pt x="72867" y="21027"/>
                    <a:pt x="72688" y="20689"/>
                    <a:pt x="72489" y="20331"/>
                  </a:cubicBezTo>
                  <a:cubicBezTo>
                    <a:pt x="72330" y="20072"/>
                    <a:pt x="72171" y="19794"/>
                    <a:pt x="72012" y="19515"/>
                  </a:cubicBezTo>
                  <a:cubicBezTo>
                    <a:pt x="71892" y="19316"/>
                    <a:pt x="71793" y="19137"/>
                    <a:pt x="71674" y="18938"/>
                  </a:cubicBezTo>
                  <a:cubicBezTo>
                    <a:pt x="71534" y="18739"/>
                    <a:pt x="71415" y="18521"/>
                    <a:pt x="71276" y="18302"/>
                  </a:cubicBezTo>
                  <a:lnTo>
                    <a:pt x="70838" y="17625"/>
                  </a:lnTo>
                  <a:cubicBezTo>
                    <a:pt x="70798" y="17546"/>
                    <a:pt x="70739" y="17506"/>
                    <a:pt x="70699" y="17426"/>
                  </a:cubicBezTo>
                  <a:cubicBezTo>
                    <a:pt x="70540" y="17188"/>
                    <a:pt x="70380" y="16949"/>
                    <a:pt x="70221" y="16730"/>
                  </a:cubicBezTo>
                  <a:cubicBezTo>
                    <a:pt x="70221" y="16710"/>
                    <a:pt x="70201" y="16690"/>
                    <a:pt x="70182" y="16651"/>
                  </a:cubicBezTo>
                  <a:cubicBezTo>
                    <a:pt x="70142" y="16591"/>
                    <a:pt x="70102" y="16511"/>
                    <a:pt x="70042" y="16452"/>
                  </a:cubicBezTo>
                  <a:cubicBezTo>
                    <a:pt x="69923" y="16253"/>
                    <a:pt x="69784" y="16094"/>
                    <a:pt x="69644" y="15895"/>
                  </a:cubicBezTo>
                  <a:cubicBezTo>
                    <a:pt x="69426" y="15557"/>
                    <a:pt x="69207" y="15258"/>
                    <a:pt x="68948" y="14960"/>
                  </a:cubicBezTo>
                  <a:lnTo>
                    <a:pt x="68351" y="14224"/>
                  </a:lnTo>
                  <a:cubicBezTo>
                    <a:pt x="68153" y="13965"/>
                    <a:pt x="67993" y="13766"/>
                    <a:pt x="67814" y="13567"/>
                  </a:cubicBezTo>
                  <a:cubicBezTo>
                    <a:pt x="67635" y="13368"/>
                    <a:pt x="67456" y="13150"/>
                    <a:pt x="67257" y="12951"/>
                  </a:cubicBezTo>
                  <a:cubicBezTo>
                    <a:pt x="67039" y="12712"/>
                    <a:pt x="66820" y="12453"/>
                    <a:pt x="66561" y="12175"/>
                  </a:cubicBezTo>
                  <a:cubicBezTo>
                    <a:pt x="65925" y="11479"/>
                    <a:pt x="65228" y="10822"/>
                    <a:pt x="64532" y="10166"/>
                  </a:cubicBezTo>
                  <a:cubicBezTo>
                    <a:pt x="64353" y="9987"/>
                    <a:pt x="64214" y="9867"/>
                    <a:pt x="64015" y="9688"/>
                  </a:cubicBezTo>
                  <a:cubicBezTo>
                    <a:pt x="63816" y="9529"/>
                    <a:pt x="63637" y="9370"/>
                    <a:pt x="63458" y="9231"/>
                  </a:cubicBezTo>
                  <a:cubicBezTo>
                    <a:pt x="63279" y="9072"/>
                    <a:pt x="63120" y="8932"/>
                    <a:pt x="62921" y="8773"/>
                  </a:cubicBezTo>
                  <a:cubicBezTo>
                    <a:pt x="62742" y="8634"/>
                    <a:pt x="62543" y="8475"/>
                    <a:pt x="62364" y="8335"/>
                  </a:cubicBezTo>
                  <a:cubicBezTo>
                    <a:pt x="62185" y="8176"/>
                    <a:pt x="62065" y="8077"/>
                    <a:pt x="61926" y="7977"/>
                  </a:cubicBezTo>
                  <a:cubicBezTo>
                    <a:pt x="61847" y="7938"/>
                    <a:pt x="61767" y="7858"/>
                    <a:pt x="61687" y="7798"/>
                  </a:cubicBezTo>
                  <a:cubicBezTo>
                    <a:pt x="61369" y="7560"/>
                    <a:pt x="61051" y="7301"/>
                    <a:pt x="60733" y="7082"/>
                  </a:cubicBezTo>
                  <a:cubicBezTo>
                    <a:pt x="60554" y="6963"/>
                    <a:pt x="60394" y="6863"/>
                    <a:pt x="60235" y="6744"/>
                  </a:cubicBezTo>
                  <a:cubicBezTo>
                    <a:pt x="59997" y="6585"/>
                    <a:pt x="59798" y="6446"/>
                    <a:pt x="59579" y="6306"/>
                  </a:cubicBezTo>
                  <a:cubicBezTo>
                    <a:pt x="59559" y="6287"/>
                    <a:pt x="59499" y="6267"/>
                    <a:pt x="59479" y="6247"/>
                  </a:cubicBezTo>
                  <a:lnTo>
                    <a:pt x="58883" y="5869"/>
                  </a:lnTo>
                  <a:cubicBezTo>
                    <a:pt x="58624" y="5690"/>
                    <a:pt x="58326" y="5511"/>
                    <a:pt x="58047" y="5371"/>
                  </a:cubicBezTo>
                  <a:cubicBezTo>
                    <a:pt x="57729" y="5192"/>
                    <a:pt x="57391" y="4994"/>
                    <a:pt x="57072" y="4814"/>
                  </a:cubicBezTo>
                  <a:cubicBezTo>
                    <a:pt x="56754" y="4655"/>
                    <a:pt x="56356" y="4417"/>
                    <a:pt x="55978" y="4257"/>
                  </a:cubicBezTo>
                  <a:cubicBezTo>
                    <a:pt x="55600" y="4078"/>
                    <a:pt x="55242" y="3880"/>
                    <a:pt x="54864" y="3700"/>
                  </a:cubicBezTo>
                  <a:cubicBezTo>
                    <a:pt x="54486" y="3521"/>
                    <a:pt x="54088" y="3362"/>
                    <a:pt x="53710" y="3183"/>
                  </a:cubicBezTo>
                  <a:cubicBezTo>
                    <a:pt x="52955" y="2865"/>
                    <a:pt x="52179" y="2527"/>
                    <a:pt x="51383" y="2268"/>
                  </a:cubicBezTo>
                  <a:lnTo>
                    <a:pt x="51323" y="2228"/>
                  </a:lnTo>
                  <a:lnTo>
                    <a:pt x="50428" y="1930"/>
                  </a:lnTo>
                  <a:cubicBezTo>
                    <a:pt x="50428" y="1930"/>
                    <a:pt x="50408" y="1910"/>
                    <a:pt x="50388" y="1910"/>
                  </a:cubicBezTo>
                  <a:cubicBezTo>
                    <a:pt x="50269" y="1870"/>
                    <a:pt x="50130" y="1831"/>
                    <a:pt x="49990" y="1791"/>
                  </a:cubicBezTo>
                  <a:cubicBezTo>
                    <a:pt x="49414" y="1612"/>
                    <a:pt x="48837" y="1433"/>
                    <a:pt x="48280" y="1293"/>
                  </a:cubicBezTo>
                  <a:cubicBezTo>
                    <a:pt x="48220" y="1274"/>
                    <a:pt x="48140" y="1274"/>
                    <a:pt x="48081" y="1234"/>
                  </a:cubicBezTo>
                  <a:cubicBezTo>
                    <a:pt x="47902" y="1194"/>
                    <a:pt x="47723" y="1174"/>
                    <a:pt x="47544" y="1114"/>
                  </a:cubicBezTo>
                  <a:cubicBezTo>
                    <a:pt x="47146" y="1035"/>
                    <a:pt x="46748" y="935"/>
                    <a:pt x="46390" y="876"/>
                  </a:cubicBezTo>
                  <a:cubicBezTo>
                    <a:pt x="46012" y="796"/>
                    <a:pt x="45594" y="697"/>
                    <a:pt x="45157" y="617"/>
                  </a:cubicBezTo>
                  <a:cubicBezTo>
                    <a:pt x="44759" y="538"/>
                    <a:pt x="44301" y="478"/>
                    <a:pt x="43864" y="418"/>
                  </a:cubicBezTo>
                  <a:cubicBezTo>
                    <a:pt x="42730" y="239"/>
                    <a:pt x="41576" y="120"/>
                    <a:pt x="40442" y="80"/>
                  </a:cubicBezTo>
                  <a:cubicBezTo>
                    <a:pt x="40164" y="40"/>
                    <a:pt x="39925" y="20"/>
                    <a:pt x="39646" y="20"/>
                  </a:cubicBezTo>
                  <a:cubicBezTo>
                    <a:pt x="39368" y="20"/>
                    <a:pt x="39069" y="0"/>
                    <a:pt x="387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27;p62">
              <a:extLst>
                <a:ext uri="{FF2B5EF4-FFF2-40B4-BE49-F238E27FC236}">
                  <a16:creationId xmlns:a16="http://schemas.microsoft.com/office/drawing/2014/main" id="{F7005229-EB51-FB88-A9EF-36E6D78706A6}"/>
                </a:ext>
              </a:extLst>
            </p:cNvPr>
            <p:cNvSpPr/>
            <p:nvPr/>
          </p:nvSpPr>
          <p:spPr>
            <a:xfrm>
              <a:off x="4107375" y="2440725"/>
              <a:ext cx="185525" cy="89875"/>
            </a:xfrm>
            <a:custGeom>
              <a:avLst/>
              <a:gdLst/>
              <a:ahLst/>
              <a:cxnLst/>
              <a:rect l="l" t="t" r="r" b="b"/>
              <a:pathLst>
                <a:path w="7421" h="3595" extrusionOk="0">
                  <a:moveTo>
                    <a:pt x="6963" y="120"/>
                  </a:moveTo>
                  <a:lnTo>
                    <a:pt x="6963" y="120"/>
                  </a:lnTo>
                  <a:cubicBezTo>
                    <a:pt x="7142" y="220"/>
                    <a:pt x="7261" y="319"/>
                    <a:pt x="7420" y="419"/>
                  </a:cubicBezTo>
                  <a:cubicBezTo>
                    <a:pt x="7261" y="319"/>
                    <a:pt x="7122" y="200"/>
                    <a:pt x="6963" y="120"/>
                  </a:cubicBezTo>
                  <a:close/>
                  <a:moveTo>
                    <a:pt x="6416" y="0"/>
                  </a:moveTo>
                  <a:cubicBezTo>
                    <a:pt x="5763" y="0"/>
                    <a:pt x="5110" y="468"/>
                    <a:pt x="4675" y="996"/>
                  </a:cubicBezTo>
                  <a:cubicBezTo>
                    <a:pt x="4098" y="1692"/>
                    <a:pt x="3740" y="2527"/>
                    <a:pt x="3044" y="3084"/>
                  </a:cubicBezTo>
                  <a:cubicBezTo>
                    <a:pt x="2622" y="3410"/>
                    <a:pt x="2085" y="3570"/>
                    <a:pt x="1552" y="3570"/>
                  </a:cubicBezTo>
                  <a:cubicBezTo>
                    <a:pt x="980" y="3570"/>
                    <a:pt x="413" y="3385"/>
                    <a:pt x="0" y="3025"/>
                  </a:cubicBezTo>
                  <a:lnTo>
                    <a:pt x="0" y="3025"/>
                  </a:lnTo>
                  <a:cubicBezTo>
                    <a:pt x="412" y="3406"/>
                    <a:pt x="979" y="3595"/>
                    <a:pt x="1551" y="3595"/>
                  </a:cubicBezTo>
                  <a:cubicBezTo>
                    <a:pt x="2084" y="3595"/>
                    <a:pt x="2622" y="3430"/>
                    <a:pt x="3044" y="3104"/>
                  </a:cubicBezTo>
                  <a:cubicBezTo>
                    <a:pt x="3740" y="2567"/>
                    <a:pt x="4138" y="1712"/>
                    <a:pt x="4675" y="1015"/>
                  </a:cubicBezTo>
                  <a:cubicBezTo>
                    <a:pt x="5114" y="466"/>
                    <a:pt x="5789" y="16"/>
                    <a:pt x="6444" y="16"/>
                  </a:cubicBezTo>
                  <a:cubicBezTo>
                    <a:pt x="6620" y="16"/>
                    <a:pt x="6794" y="49"/>
                    <a:pt x="6963" y="120"/>
                  </a:cubicBezTo>
                  <a:cubicBezTo>
                    <a:pt x="6784" y="37"/>
                    <a:pt x="6600" y="0"/>
                    <a:pt x="64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28;p62">
              <a:extLst>
                <a:ext uri="{FF2B5EF4-FFF2-40B4-BE49-F238E27FC236}">
                  <a16:creationId xmlns:a16="http://schemas.microsoft.com/office/drawing/2014/main" id="{0F410456-9316-C06D-CE9F-AB481BA4BEFF}"/>
                </a:ext>
              </a:extLst>
            </p:cNvPr>
            <p:cNvSpPr/>
            <p:nvPr/>
          </p:nvSpPr>
          <p:spPr>
            <a:xfrm>
              <a:off x="4314675" y="2277125"/>
              <a:ext cx="11550" cy="35325"/>
            </a:xfrm>
            <a:custGeom>
              <a:avLst/>
              <a:gdLst/>
              <a:ahLst/>
              <a:cxnLst/>
              <a:rect l="l" t="t" r="r" b="b"/>
              <a:pathLst>
                <a:path w="462" h="1413" extrusionOk="0">
                  <a:moveTo>
                    <a:pt x="262" y="0"/>
                  </a:moveTo>
                  <a:lnTo>
                    <a:pt x="262" y="0"/>
                  </a:lnTo>
                  <a:cubicBezTo>
                    <a:pt x="184" y="93"/>
                    <a:pt x="132" y="199"/>
                    <a:pt x="103" y="313"/>
                  </a:cubicBezTo>
                  <a:lnTo>
                    <a:pt x="103" y="313"/>
                  </a:lnTo>
                  <a:cubicBezTo>
                    <a:pt x="134" y="205"/>
                    <a:pt x="186" y="106"/>
                    <a:pt x="262" y="20"/>
                  </a:cubicBezTo>
                  <a:lnTo>
                    <a:pt x="262" y="0"/>
                  </a:lnTo>
                  <a:close/>
                  <a:moveTo>
                    <a:pt x="103" y="313"/>
                  </a:moveTo>
                  <a:cubicBezTo>
                    <a:pt x="0" y="680"/>
                    <a:pt x="153" y="1135"/>
                    <a:pt x="461" y="1413"/>
                  </a:cubicBezTo>
                  <a:cubicBezTo>
                    <a:pt x="171" y="1138"/>
                    <a:pt x="10" y="687"/>
                    <a:pt x="103" y="31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29;p62">
              <a:extLst>
                <a:ext uri="{FF2B5EF4-FFF2-40B4-BE49-F238E27FC236}">
                  <a16:creationId xmlns:a16="http://schemas.microsoft.com/office/drawing/2014/main" id="{1DE6E503-455B-A8AB-F1EF-5DF0F7FBE9EE}"/>
                </a:ext>
              </a:extLst>
            </p:cNvPr>
            <p:cNvSpPr/>
            <p:nvPr/>
          </p:nvSpPr>
          <p:spPr>
            <a:xfrm>
              <a:off x="4327675" y="2242800"/>
              <a:ext cx="5500" cy="3500"/>
            </a:xfrm>
            <a:custGeom>
              <a:avLst/>
              <a:gdLst/>
              <a:ahLst/>
              <a:cxnLst/>
              <a:rect l="l" t="t" r="r" b="b"/>
              <a:pathLst>
                <a:path w="220" h="140" extrusionOk="0">
                  <a:moveTo>
                    <a:pt x="1" y="1"/>
                  </a:moveTo>
                  <a:lnTo>
                    <a:pt x="41" y="40"/>
                  </a:lnTo>
                  <a:cubicBezTo>
                    <a:pt x="120" y="60"/>
                    <a:pt x="160" y="80"/>
                    <a:pt x="219" y="139"/>
                  </a:cubicBezTo>
                  <a:lnTo>
                    <a:pt x="219" y="139"/>
                  </a:lnTo>
                  <a:cubicBezTo>
                    <a:pt x="160" y="80"/>
                    <a:pt x="100" y="40"/>
                    <a:pt x="2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30;p62">
              <a:extLst>
                <a:ext uri="{FF2B5EF4-FFF2-40B4-BE49-F238E27FC236}">
                  <a16:creationId xmlns:a16="http://schemas.microsoft.com/office/drawing/2014/main" id="{533A5AE6-AB16-D565-BCF4-C5F10B1F8146}"/>
                </a:ext>
              </a:extLst>
            </p:cNvPr>
            <p:cNvSpPr/>
            <p:nvPr/>
          </p:nvSpPr>
          <p:spPr>
            <a:xfrm>
              <a:off x="4328175" y="2439925"/>
              <a:ext cx="56725" cy="124450"/>
            </a:xfrm>
            <a:custGeom>
              <a:avLst/>
              <a:gdLst/>
              <a:ahLst/>
              <a:cxnLst/>
              <a:rect l="l" t="t" r="r" b="b"/>
              <a:pathLst>
                <a:path w="2269" h="4978" extrusionOk="0">
                  <a:moveTo>
                    <a:pt x="744" y="0"/>
                  </a:moveTo>
                  <a:cubicBezTo>
                    <a:pt x="557" y="0"/>
                    <a:pt x="373" y="50"/>
                    <a:pt x="200" y="152"/>
                  </a:cubicBezTo>
                  <a:cubicBezTo>
                    <a:pt x="1" y="1246"/>
                    <a:pt x="1373" y="1903"/>
                    <a:pt x="1890" y="2858"/>
                  </a:cubicBezTo>
                  <a:cubicBezTo>
                    <a:pt x="1393" y="1903"/>
                    <a:pt x="21" y="1246"/>
                    <a:pt x="200" y="172"/>
                  </a:cubicBezTo>
                  <a:cubicBezTo>
                    <a:pt x="373" y="60"/>
                    <a:pt x="557" y="10"/>
                    <a:pt x="744" y="10"/>
                  </a:cubicBezTo>
                  <a:cubicBezTo>
                    <a:pt x="920" y="10"/>
                    <a:pt x="1100" y="55"/>
                    <a:pt x="1274" y="132"/>
                  </a:cubicBezTo>
                  <a:cubicBezTo>
                    <a:pt x="1099" y="45"/>
                    <a:pt x="920" y="0"/>
                    <a:pt x="744" y="0"/>
                  </a:cubicBezTo>
                  <a:close/>
                  <a:moveTo>
                    <a:pt x="1890" y="2858"/>
                  </a:moveTo>
                  <a:cubicBezTo>
                    <a:pt x="2229" y="3554"/>
                    <a:pt x="2030" y="4588"/>
                    <a:pt x="1274" y="4907"/>
                  </a:cubicBezTo>
                  <a:cubicBezTo>
                    <a:pt x="1179" y="4940"/>
                    <a:pt x="1080" y="4955"/>
                    <a:pt x="980" y="4955"/>
                  </a:cubicBezTo>
                  <a:cubicBezTo>
                    <a:pt x="660" y="4955"/>
                    <a:pt x="332" y="4800"/>
                    <a:pt x="120" y="4588"/>
                  </a:cubicBezTo>
                  <a:lnTo>
                    <a:pt x="120" y="4588"/>
                  </a:lnTo>
                  <a:cubicBezTo>
                    <a:pt x="337" y="4820"/>
                    <a:pt x="649" y="4978"/>
                    <a:pt x="956" y="4978"/>
                  </a:cubicBezTo>
                  <a:cubicBezTo>
                    <a:pt x="1071" y="4978"/>
                    <a:pt x="1185" y="4955"/>
                    <a:pt x="1294" y="4907"/>
                  </a:cubicBezTo>
                  <a:cubicBezTo>
                    <a:pt x="2030" y="4588"/>
                    <a:pt x="2268" y="3554"/>
                    <a:pt x="1890" y="2858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31;p62">
              <a:extLst>
                <a:ext uri="{FF2B5EF4-FFF2-40B4-BE49-F238E27FC236}">
                  <a16:creationId xmlns:a16="http://schemas.microsoft.com/office/drawing/2014/main" id="{457EC6EC-95DE-9FE9-B900-ACC1FF3D293F}"/>
                </a:ext>
              </a:extLst>
            </p:cNvPr>
            <p:cNvSpPr/>
            <p:nvPr/>
          </p:nvSpPr>
          <p:spPr>
            <a:xfrm>
              <a:off x="4346575" y="2202950"/>
              <a:ext cx="74625" cy="106725"/>
            </a:xfrm>
            <a:custGeom>
              <a:avLst/>
              <a:gdLst/>
              <a:ahLst/>
              <a:cxnLst/>
              <a:rect l="l" t="t" r="r" b="b"/>
              <a:pathLst>
                <a:path w="2985" h="4269" extrusionOk="0">
                  <a:moveTo>
                    <a:pt x="1" y="4141"/>
                  </a:moveTo>
                  <a:cubicBezTo>
                    <a:pt x="72" y="4191"/>
                    <a:pt x="155" y="4228"/>
                    <a:pt x="241" y="4246"/>
                  </a:cubicBezTo>
                  <a:lnTo>
                    <a:pt x="241" y="4246"/>
                  </a:lnTo>
                  <a:cubicBezTo>
                    <a:pt x="161" y="4224"/>
                    <a:pt x="80" y="4187"/>
                    <a:pt x="1" y="4141"/>
                  </a:cubicBezTo>
                  <a:close/>
                  <a:moveTo>
                    <a:pt x="2319" y="0"/>
                  </a:moveTo>
                  <a:cubicBezTo>
                    <a:pt x="2083" y="0"/>
                    <a:pt x="1843" y="81"/>
                    <a:pt x="1672" y="262"/>
                  </a:cubicBezTo>
                  <a:cubicBezTo>
                    <a:pt x="1194" y="759"/>
                    <a:pt x="1234" y="1535"/>
                    <a:pt x="1254" y="2231"/>
                  </a:cubicBezTo>
                  <a:cubicBezTo>
                    <a:pt x="1274" y="2927"/>
                    <a:pt x="1234" y="3723"/>
                    <a:pt x="657" y="4141"/>
                  </a:cubicBezTo>
                  <a:cubicBezTo>
                    <a:pt x="583" y="4225"/>
                    <a:pt x="477" y="4261"/>
                    <a:pt x="366" y="4261"/>
                  </a:cubicBezTo>
                  <a:cubicBezTo>
                    <a:pt x="325" y="4261"/>
                    <a:pt x="282" y="4256"/>
                    <a:pt x="241" y="4246"/>
                  </a:cubicBezTo>
                  <a:lnTo>
                    <a:pt x="241" y="4246"/>
                  </a:lnTo>
                  <a:cubicBezTo>
                    <a:pt x="292" y="4261"/>
                    <a:pt x="342" y="4269"/>
                    <a:pt x="391" y="4269"/>
                  </a:cubicBezTo>
                  <a:cubicBezTo>
                    <a:pt x="497" y="4269"/>
                    <a:pt x="595" y="4232"/>
                    <a:pt x="677" y="4141"/>
                  </a:cubicBezTo>
                  <a:cubicBezTo>
                    <a:pt x="1254" y="3723"/>
                    <a:pt x="1294" y="2927"/>
                    <a:pt x="1274" y="2231"/>
                  </a:cubicBezTo>
                  <a:cubicBezTo>
                    <a:pt x="1254" y="1535"/>
                    <a:pt x="1234" y="759"/>
                    <a:pt x="1692" y="262"/>
                  </a:cubicBezTo>
                  <a:cubicBezTo>
                    <a:pt x="1863" y="91"/>
                    <a:pt x="2097" y="15"/>
                    <a:pt x="2328" y="15"/>
                  </a:cubicBezTo>
                  <a:cubicBezTo>
                    <a:pt x="2580" y="15"/>
                    <a:pt x="2829" y="106"/>
                    <a:pt x="2985" y="262"/>
                  </a:cubicBezTo>
                  <a:cubicBezTo>
                    <a:pt x="2829" y="96"/>
                    <a:pt x="2576" y="0"/>
                    <a:pt x="231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32;p62">
              <a:extLst>
                <a:ext uri="{FF2B5EF4-FFF2-40B4-BE49-F238E27FC236}">
                  <a16:creationId xmlns:a16="http://schemas.microsoft.com/office/drawing/2014/main" id="{B99FC390-1391-DAE9-8512-C2FBE2A3BE08}"/>
                </a:ext>
              </a:extLst>
            </p:cNvPr>
            <p:cNvSpPr/>
            <p:nvPr/>
          </p:nvSpPr>
          <p:spPr>
            <a:xfrm>
              <a:off x="4422175" y="2523725"/>
              <a:ext cx="33350" cy="62150"/>
            </a:xfrm>
            <a:custGeom>
              <a:avLst/>
              <a:gdLst/>
              <a:ahLst/>
              <a:cxnLst/>
              <a:rect l="l" t="t" r="r" b="b"/>
              <a:pathLst>
                <a:path w="1334" h="2486" extrusionOk="0">
                  <a:moveTo>
                    <a:pt x="948" y="1"/>
                  </a:moveTo>
                  <a:cubicBezTo>
                    <a:pt x="877" y="1"/>
                    <a:pt x="807" y="20"/>
                    <a:pt x="736" y="63"/>
                  </a:cubicBezTo>
                  <a:cubicBezTo>
                    <a:pt x="805" y="25"/>
                    <a:pt x="869" y="9"/>
                    <a:pt x="932" y="9"/>
                  </a:cubicBezTo>
                  <a:cubicBezTo>
                    <a:pt x="1069" y="9"/>
                    <a:pt x="1196" y="86"/>
                    <a:pt x="1333" y="182"/>
                  </a:cubicBezTo>
                  <a:cubicBezTo>
                    <a:pt x="1205" y="66"/>
                    <a:pt x="1076" y="1"/>
                    <a:pt x="948" y="1"/>
                  </a:cubicBezTo>
                  <a:close/>
                  <a:moveTo>
                    <a:pt x="736" y="63"/>
                  </a:moveTo>
                  <a:cubicBezTo>
                    <a:pt x="750" y="173"/>
                    <a:pt x="765" y="284"/>
                    <a:pt x="779" y="394"/>
                  </a:cubicBezTo>
                  <a:lnTo>
                    <a:pt x="779" y="394"/>
                  </a:lnTo>
                  <a:cubicBezTo>
                    <a:pt x="765" y="284"/>
                    <a:pt x="751" y="173"/>
                    <a:pt x="736" y="63"/>
                  </a:cubicBezTo>
                  <a:close/>
                  <a:moveTo>
                    <a:pt x="779" y="394"/>
                  </a:moveTo>
                  <a:lnTo>
                    <a:pt x="779" y="394"/>
                  </a:lnTo>
                  <a:cubicBezTo>
                    <a:pt x="864" y="1056"/>
                    <a:pt x="950" y="1714"/>
                    <a:pt x="1035" y="2430"/>
                  </a:cubicBezTo>
                  <a:cubicBezTo>
                    <a:pt x="918" y="2467"/>
                    <a:pt x="805" y="2485"/>
                    <a:pt x="695" y="2486"/>
                  </a:cubicBezTo>
                  <a:lnTo>
                    <a:pt x="695" y="2486"/>
                  </a:lnTo>
                  <a:cubicBezTo>
                    <a:pt x="453" y="2483"/>
                    <a:pt x="213" y="2404"/>
                    <a:pt x="1" y="2271"/>
                  </a:cubicBezTo>
                  <a:lnTo>
                    <a:pt x="1" y="2271"/>
                  </a:lnTo>
                  <a:cubicBezTo>
                    <a:pt x="217" y="2406"/>
                    <a:pt x="442" y="2486"/>
                    <a:pt x="683" y="2486"/>
                  </a:cubicBezTo>
                  <a:cubicBezTo>
                    <a:pt x="687" y="2486"/>
                    <a:pt x="691" y="2486"/>
                    <a:pt x="695" y="2486"/>
                  </a:cubicBezTo>
                  <a:lnTo>
                    <a:pt x="695" y="2486"/>
                  </a:lnTo>
                  <a:cubicBezTo>
                    <a:pt x="699" y="2486"/>
                    <a:pt x="703" y="2486"/>
                    <a:pt x="707" y="2486"/>
                  </a:cubicBezTo>
                  <a:cubicBezTo>
                    <a:pt x="823" y="2486"/>
                    <a:pt x="940" y="2468"/>
                    <a:pt x="1055" y="2430"/>
                  </a:cubicBezTo>
                  <a:cubicBezTo>
                    <a:pt x="969" y="1745"/>
                    <a:pt x="869" y="1075"/>
                    <a:pt x="779" y="39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33;p62">
              <a:extLst>
                <a:ext uri="{FF2B5EF4-FFF2-40B4-BE49-F238E27FC236}">
                  <a16:creationId xmlns:a16="http://schemas.microsoft.com/office/drawing/2014/main" id="{6C79BAC3-934A-F80D-F214-88CB0E14EBCF}"/>
                </a:ext>
              </a:extLst>
            </p:cNvPr>
            <p:cNvSpPr/>
            <p:nvPr/>
          </p:nvSpPr>
          <p:spPr>
            <a:xfrm>
              <a:off x="4412725" y="2258725"/>
              <a:ext cx="52750" cy="13450"/>
            </a:xfrm>
            <a:custGeom>
              <a:avLst/>
              <a:gdLst/>
              <a:ahLst/>
              <a:cxnLst/>
              <a:rect l="l" t="t" r="r" b="b"/>
              <a:pathLst>
                <a:path w="2110" h="538" extrusionOk="0">
                  <a:moveTo>
                    <a:pt x="1" y="0"/>
                  </a:moveTo>
                  <a:cubicBezTo>
                    <a:pt x="180" y="159"/>
                    <a:pt x="438" y="299"/>
                    <a:pt x="697" y="318"/>
                  </a:cubicBezTo>
                  <a:cubicBezTo>
                    <a:pt x="748" y="321"/>
                    <a:pt x="799" y="322"/>
                    <a:pt x="851" y="322"/>
                  </a:cubicBezTo>
                  <a:cubicBezTo>
                    <a:pt x="986" y="322"/>
                    <a:pt x="1124" y="316"/>
                    <a:pt x="1262" y="316"/>
                  </a:cubicBezTo>
                  <a:cubicBezTo>
                    <a:pt x="1485" y="316"/>
                    <a:pt x="1706" y="332"/>
                    <a:pt x="1910" y="418"/>
                  </a:cubicBezTo>
                  <a:cubicBezTo>
                    <a:pt x="1695" y="321"/>
                    <a:pt x="1474" y="306"/>
                    <a:pt x="1251" y="306"/>
                  </a:cubicBezTo>
                  <a:cubicBezTo>
                    <a:pt x="1146" y="306"/>
                    <a:pt x="1042" y="309"/>
                    <a:pt x="936" y="309"/>
                  </a:cubicBezTo>
                  <a:cubicBezTo>
                    <a:pt x="850" y="309"/>
                    <a:pt x="763" y="307"/>
                    <a:pt x="677" y="299"/>
                  </a:cubicBezTo>
                  <a:cubicBezTo>
                    <a:pt x="418" y="259"/>
                    <a:pt x="180" y="159"/>
                    <a:pt x="1" y="0"/>
                  </a:cubicBezTo>
                  <a:close/>
                  <a:moveTo>
                    <a:pt x="1910" y="418"/>
                  </a:moveTo>
                  <a:cubicBezTo>
                    <a:pt x="1990" y="458"/>
                    <a:pt x="2069" y="497"/>
                    <a:pt x="2109" y="537"/>
                  </a:cubicBezTo>
                  <a:cubicBezTo>
                    <a:pt x="2069" y="497"/>
                    <a:pt x="1990" y="438"/>
                    <a:pt x="1910" y="418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4;p62">
              <a:extLst>
                <a:ext uri="{FF2B5EF4-FFF2-40B4-BE49-F238E27FC236}">
                  <a16:creationId xmlns:a16="http://schemas.microsoft.com/office/drawing/2014/main" id="{1F9D9ECE-A1F7-738D-EB4C-27AE4BF026E7}"/>
                </a:ext>
              </a:extLst>
            </p:cNvPr>
            <p:cNvSpPr/>
            <p:nvPr/>
          </p:nvSpPr>
          <p:spPr>
            <a:xfrm>
              <a:off x="4469425" y="2462375"/>
              <a:ext cx="65675" cy="84025"/>
            </a:xfrm>
            <a:custGeom>
              <a:avLst/>
              <a:gdLst/>
              <a:ahLst/>
              <a:cxnLst/>
              <a:rect l="l" t="t" r="r" b="b"/>
              <a:pathLst>
                <a:path w="2627" h="3361" extrusionOk="0">
                  <a:moveTo>
                    <a:pt x="1921" y="1"/>
                  </a:moveTo>
                  <a:lnTo>
                    <a:pt x="1921" y="1"/>
                  </a:lnTo>
                  <a:cubicBezTo>
                    <a:pt x="2026" y="4"/>
                    <a:pt x="2129" y="20"/>
                    <a:pt x="2228" y="50"/>
                  </a:cubicBezTo>
                  <a:cubicBezTo>
                    <a:pt x="2129" y="20"/>
                    <a:pt x="2025" y="4"/>
                    <a:pt x="1921" y="1"/>
                  </a:cubicBezTo>
                  <a:close/>
                  <a:moveTo>
                    <a:pt x="2228" y="50"/>
                  </a:moveTo>
                  <a:cubicBezTo>
                    <a:pt x="2387" y="110"/>
                    <a:pt x="2507" y="169"/>
                    <a:pt x="2626" y="249"/>
                  </a:cubicBezTo>
                  <a:cubicBezTo>
                    <a:pt x="2507" y="149"/>
                    <a:pt x="2387" y="110"/>
                    <a:pt x="2228" y="50"/>
                  </a:cubicBezTo>
                  <a:close/>
                  <a:moveTo>
                    <a:pt x="1887" y="1"/>
                  </a:moveTo>
                  <a:cubicBezTo>
                    <a:pt x="1243" y="1"/>
                    <a:pt x="563" y="484"/>
                    <a:pt x="597" y="1124"/>
                  </a:cubicBezTo>
                  <a:cubicBezTo>
                    <a:pt x="597" y="1542"/>
                    <a:pt x="836" y="1920"/>
                    <a:pt x="955" y="2318"/>
                  </a:cubicBezTo>
                  <a:cubicBezTo>
                    <a:pt x="1094" y="2716"/>
                    <a:pt x="935" y="3253"/>
                    <a:pt x="537" y="3332"/>
                  </a:cubicBezTo>
                  <a:cubicBezTo>
                    <a:pt x="520" y="3334"/>
                    <a:pt x="503" y="3335"/>
                    <a:pt x="486" y="3335"/>
                  </a:cubicBezTo>
                  <a:cubicBezTo>
                    <a:pt x="308" y="3335"/>
                    <a:pt x="146" y="3242"/>
                    <a:pt x="0" y="3133"/>
                  </a:cubicBezTo>
                  <a:lnTo>
                    <a:pt x="0" y="3133"/>
                  </a:lnTo>
                  <a:cubicBezTo>
                    <a:pt x="136" y="3269"/>
                    <a:pt x="300" y="3361"/>
                    <a:pt x="468" y="3361"/>
                  </a:cubicBezTo>
                  <a:cubicBezTo>
                    <a:pt x="498" y="3361"/>
                    <a:pt x="528" y="3358"/>
                    <a:pt x="557" y="3352"/>
                  </a:cubicBezTo>
                  <a:cubicBezTo>
                    <a:pt x="955" y="3292"/>
                    <a:pt x="1114" y="2735"/>
                    <a:pt x="995" y="2338"/>
                  </a:cubicBezTo>
                  <a:cubicBezTo>
                    <a:pt x="895" y="1920"/>
                    <a:pt x="617" y="1562"/>
                    <a:pt x="617" y="1144"/>
                  </a:cubicBezTo>
                  <a:cubicBezTo>
                    <a:pt x="600" y="487"/>
                    <a:pt x="1254" y="1"/>
                    <a:pt x="1890" y="1"/>
                  </a:cubicBezTo>
                  <a:cubicBezTo>
                    <a:pt x="1901" y="1"/>
                    <a:pt x="1911" y="1"/>
                    <a:pt x="1921" y="1"/>
                  </a:cubicBezTo>
                  <a:lnTo>
                    <a:pt x="1921" y="1"/>
                  </a:lnTo>
                  <a:cubicBezTo>
                    <a:pt x="1910" y="1"/>
                    <a:pt x="1898" y="1"/>
                    <a:pt x="188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35;p62">
              <a:extLst>
                <a:ext uri="{FF2B5EF4-FFF2-40B4-BE49-F238E27FC236}">
                  <a16:creationId xmlns:a16="http://schemas.microsoft.com/office/drawing/2014/main" id="{32FC52D8-E5E8-0810-004E-983A3DEF6C51}"/>
                </a:ext>
              </a:extLst>
            </p:cNvPr>
            <p:cNvSpPr/>
            <p:nvPr/>
          </p:nvSpPr>
          <p:spPr>
            <a:xfrm>
              <a:off x="4507125" y="2187600"/>
              <a:ext cx="26250" cy="54225"/>
            </a:xfrm>
            <a:custGeom>
              <a:avLst/>
              <a:gdLst/>
              <a:ahLst/>
              <a:cxnLst/>
              <a:rect l="l" t="t" r="r" b="b"/>
              <a:pathLst>
                <a:path w="1050" h="2169" extrusionOk="0">
                  <a:moveTo>
                    <a:pt x="203" y="1"/>
                  </a:moveTo>
                  <a:lnTo>
                    <a:pt x="203" y="1"/>
                  </a:lnTo>
                  <a:cubicBezTo>
                    <a:pt x="402" y="160"/>
                    <a:pt x="581" y="319"/>
                    <a:pt x="720" y="498"/>
                  </a:cubicBezTo>
                  <a:cubicBezTo>
                    <a:pt x="581" y="299"/>
                    <a:pt x="402" y="160"/>
                    <a:pt x="203" y="1"/>
                  </a:cubicBezTo>
                  <a:close/>
                  <a:moveTo>
                    <a:pt x="720" y="498"/>
                  </a:moveTo>
                  <a:cubicBezTo>
                    <a:pt x="822" y="637"/>
                    <a:pt x="929" y="803"/>
                    <a:pt x="985" y="970"/>
                  </a:cubicBezTo>
                  <a:lnTo>
                    <a:pt x="985" y="970"/>
                  </a:lnTo>
                  <a:cubicBezTo>
                    <a:pt x="937" y="802"/>
                    <a:pt x="839" y="635"/>
                    <a:pt x="720" y="498"/>
                  </a:cubicBezTo>
                  <a:close/>
                  <a:moveTo>
                    <a:pt x="985" y="970"/>
                  </a:moveTo>
                  <a:lnTo>
                    <a:pt x="985" y="970"/>
                  </a:lnTo>
                  <a:cubicBezTo>
                    <a:pt x="1041" y="1166"/>
                    <a:pt x="1028" y="1362"/>
                    <a:pt x="899" y="1512"/>
                  </a:cubicBezTo>
                  <a:cubicBezTo>
                    <a:pt x="1048" y="1353"/>
                    <a:pt x="1049" y="1160"/>
                    <a:pt x="985" y="970"/>
                  </a:cubicBezTo>
                  <a:close/>
                  <a:moveTo>
                    <a:pt x="899" y="1512"/>
                  </a:moveTo>
                  <a:cubicBezTo>
                    <a:pt x="632" y="1779"/>
                    <a:pt x="0" y="1772"/>
                    <a:pt x="0" y="2121"/>
                  </a:cubicBezTo>
                  <a:lnTo>
                    <a:pt x="0" y="2121"/>
                  </a:lnTo>
                  <a:cubicBezTo>
                    <a:pt x="0" y="1774"/>
                    <a:pt x="632" y="1798"/>
                    <a:pt x="899" y="1512"/>
                  </a:cubicBezTo>
                  <a:close/>
                  <a:moveTo>
                    <a:pt x="0" y="2121"/>
                  </a:moveTo>
                  <a:lnTo>
                    <a:pt x="0" y="2121"/>
                  </a:lnTo>
                  <a:cubicBezTo>
                    <a:pt x="0" y="2136"/>
                    <a:pt x="2" y="2152"/>
                    <a:pt x="4" y="2169"/>
                  </a:cubicBezTo>
                  <a:cubicBezTo>
                    <a:pt x="2" y="2152"/>
                    <a:pt x="0" y="2136"/>
                    <a:pt x="0" y="212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36;p62">
              <a:extLst>
                <a:ext uri="{FF2B5EF4-FFF2-40B4-BE49-F238E27FC236}">
                  <a16:creationId xmlns:a16="http://schemas.microsoft.com/office/drawing/2014/main" id="{22704A78-5511-03BB-974A-613E0740A9C4}"/>
                </a:ext>
              </a:extLst>
            </p:cNvPr>
            <p:cNvSpPr/>
            <p:nvPr/>
          </p:nvSpPr>
          <p:spPr>
            <a:xfrm>
              <a:off x="4552975" y="2221425"/>
              <a:ext cx="13150" cy="24875"/>
            </a:xfrm>
            <a:custGeom>
              <a:avLst/>
              <a:gdLst/>
              <a:ahLst/>
              <a:cxnLst/>
              <a:rect l="l" t="t" r="r" b="b"/>
              <a:pathLst>
                <a:path w="526" h="995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63"/>
                    <a:pt x="183" y="137"/>
                    <a:pt x="255" y="221"/>
                  </a:cubicBezTo>
                  <a:lnTo>
                    <a:pt x="255" y="221"/>
                  </a:lnTo>
                  <a:cubicBezTo>
                    <a:pt x="185" y="134"/>
                    <a:pt x="101" y="59"/>
                    <a:pt x="0" y="0"/>
                  </a:cubicBezTo>
                  <a:close/>
                  <a:moveTo>
                    <a:pt x="255" y="221"/>
                  </a:moveTo>
                  <a:lnTo>
                    <a:pt x="255" y="221"/>
                  </a:lnTo>
                  <a:cubicBezTo>
                    <a:pt x="419" y="427"/>
                    <a:pt x="497" y="701"/>
                    <a:pt x="497" y="995"/>
                  </a:cubicBezTo>
                  <a:cubicBezTo>
                    <a:pt x="526" y="697"/>
                    <a:pt x="433" y="430"/>
                    <a:pt x="255" y="22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37;p62">
              <a:extLst>
                <a:ext uri="{FF2B5EF4-FFF2-40B4-BE49-F238E27FC236}">
                  <a16:creationId xmlns:a16="http://schemas.microsoft.com/office/drawing/2014/main" id="{3C2DBBDF-03AC-97B2-45D1-449A88DD4EF7}"/>
                </a:ext>
              </a:extLst>
            </p:cNvPr>
            <p:cNvSpPr/>
            <p:nvPr/>
          </p:nvSpPr>
          <p:spPr>
            <a:xfrm>
              <a:off x="4588775" y="2558600"/>
              <a:ext cx="15450" cy="11450"/>
            </a:xfrm>
            <a:custGeom>
              <a:avLst/>
              <a:gdLst/>
              <a:ahLst/>
              <a:cxnLst/>
              <a:rect l="l" t="t" r="r" b="b"/>
              <a:pathLst>
                <a:path w="618" h="458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38"/>
                    <a:pt x="65" y="59"/>
                    <a:pt x="111" y="85"/>
                  </a:cubicBezTo>
                  <a:lnTo>
                    <a:pt x="111" y="85"/>
                  </a:lnTo>
                  <a:cubicBezTo>
                    <a:pt x="73" y="61"/>
                    <a:pt x="34" y="34"/>
                    <a:pt x="0" y="0"/>
                  </a:cubicBezTo>
                  <a:close/>
                  <a:moveTo>
                    <a:pt x="111" y="85"/>
                  </a:moveTo>
                  <a:lnTo>
                    <a:pt x="111" y="85"/>
                  </a:lnTo>
                  <a:cubicBezTo>
                    <a:pt x="142" y="104"/>
                    <a:pt x="173" y="122"/>
                    <a:pt x="199" y="140"/>
                  </a:cubicBezTo>
                  <a:cubicBezTo>
                    <a:pt x="169" y="117"/>
                    <a:pt x="139" y="100"/>
                    <a:pt x="111" y="85"/>
                  </a:cubicBezTo>
                  <a:close/>
                  <a:moveTo>
                    <a:pt x="199" y="140"/>
                  </a:moveTo>
                  <a:cubicBezTo>
                    <a:pt x="339" y="239"/>
                    <a:pt x="458" y="339"/>
                    <a:pt x="617" y="458"/>
                  </a:cubicBezTo>
                  <a:cubicBezTo>
                    <a:pt x="458" y="339"/>
                    <a:pt x="339" y="199"/>
                    <a:pt x="199" y="14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38;p62">
              <a:extLst>
                <a:ext uri="{FF2B5EF4-FFF2-40B4-BE49-F238E27FC236}">
                  <a16:creationId xmlns:a16="http://schemas.microsoft.com/office/drawing/2014/main" id="{71D8A3DC-BDD5-1A55-9A42-05D10F2FC8F4}"/>
                </a:ext>
              </a:extLst>
            </p:cNvPr>
            <p:cNvSpPr/>
            <p:nvPr/>
          </p:nvSpPr>
          <p:spPr>
            <a:xfrm>
              <a:off x="4603700" y="2623250"/>
              <a:ext cx="5500" cy="7000"/>
            </a:xfrm>
            <a:custGeom>
              <a:avLst/>
              <a:gdLst/>
              <a:ahLst/>
              <a:cxnLst/>
              <a:rect l="l" t="t" r="r" b="b"/>
              <a:pathLst>
                <a:path w="220" h="280" extrusionOk="0">
                  <a:moveTo>
                    <a:pt x="0" y="1"/>
                  </a:moveTo>
                  <a:cubicBezTo>
                    <a:pt x="40" y="100"/>
                    <a:pt x="139" y="199"/>
                    <a:pt x="219" y="279"/>
                  </a:cubicBezTo>
                  <a:cubicBezTo>
                    <a:pt x="139" y="199"/>
                    <a:pt x="60" y="100"/>
                    <a:pt x="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39;p62">
              <a:extLst>
                <a:ext uri="{FF2B5EF4-FFF2-40B4-BE49-F238E27FC236}">
                  <a16:creationId xmlns:a16="http://schemas.microsoft.com/office/drawing/2014/main" id="{B33CA6C2-3E6A-BF95-670C-E6B31288BABC}"/>
                </a:ext>
              </a:extLst>
            </p:cNvPr>
            <p:cNvSpPr/>
            <p:nvPr/>
          </p:nvSpPr>
          <p:spPr>
            <a:xfrm>
              <a:off x="4664375" y="2272250"/>
              <a:ext cx="1875" cy="9875"/>
            </a:xfrm>
            <a:custGeom>
              <a:avLst/>
              <a:gdLst/>
              <a:ahLst/>
              <a:cxnLst/>
              <a:rect l="l" t="t" r="r" b="b"/>
              <a:pathLst>
                <a:path w="75" h="395" extrusionOk="0">
                  <a:moveTo>
                    <a:pt x="61" y="0"/>
                  </a:moveTo>
                  <a:cubicBezTo>
                    <a:pt x="70" y="39"/>
                    <a:pt x="75" y="82"/>
                    <a:pt x="75" y="129"/>
                  </a:cubicBezTo>
                  <a:lnTo>
                    <a:pt x="75" y="129"/>
                  </a:lnTo>
                  <a:cubicBezTo>
                    <a:pt x="75" y="83"/>
                    <a:pt x="70" y="39"/>
                    <a:pt x="61" y="0"/>
                  </a:cubicBezTo>
                  <a:close/>
                  <a:moveTo>
                    <a:pt x="75" y="129"/>
                  </a:moveTo>
                  <a:lnTo>
                    <a:pt x="75" y="129"/>
                  </a:lnTo>
                  <a:cubicBezTo>
                    <a:pt x="75" y="176"/>
                    <a:pt x="70" y="225"/>
                    <a:pt x="60" y="275"/>
                  </a:cubicBezTo>
                  <a:cubicBezTo>
                    <a:pt x="60" y="315"/>
                    <a:pt x="20" y="354"/>
                    <a:pt x="0" y="394"/>
                  </a:cubicBezTo>
                  <a:cubicBezTo>
                    <a:pt x="20" y="374"/>
                    <a:pt x="60" y="315"/>
                    <a:pt x="60" y="295"/>
                  </a:cubicBezTo>
                  <a:cubicBezTo>
                    <a:pt x="70" y="234"/>
                    <a:pt x="75" y="179"/>
                    <a:pt x="75" y="129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40;p62">
              <a:extLst>
                <a:ext uri="{FF2B5EF4-FFF2-40B4-BE49-F238E27FC236}">
                  <a16:creationId xmlns:a16="http://schemas.microsoft.com/office/drawing/2014/main" id="{65586C24-BC9B-4EA3-6AF3-11FEA1B513F0}"/>
                </a:ext>
              </a:extLst>
            </p:cNvPr>
            <p:cNvSpPr/>
            <p:nvPr/>
          </p:nvSpPr>
          <p:spPr>
            <a:xfrm>
              <a:off x="4678800" y="2737575"/>
              <a:ext cx="35825" cy="93575"/>
            </a:xfrm>
            <a:custGeom>
              <a:avLst/>
              <a:gdLst/>
              <a:ahLst/>
              <a:cxnLst/>
              <a:rect l="l" t="t" r="r" b="b"/>
              <a:pathLst>
                <a:path w="1433" h="3743" extrusionOk="0">
                  <a:moveTo>
                    <a:pt x="380" y="1"/>
                  </a:moveTo>
                  <a:cubicBezTo>
                    <a:pt x="245" y="1"/>
                    <a:pt x="115" y="32"/>
                    <a:pt x="0" y="102"/>
                  </a:cubicBezTo>
                  <a:cubicBezTo>
                    <a:pt x="4" y="113"/>
                    <a:pt x="7" y="124"/>
                    <a:pt x="10" y="135"/>
                  </a:cubicBezTo>
                  <a:lnTo>
                    <a:pt x="10" y="135"/>
                  </a:lnTo>
                  <a:cubicBezTo>
                    <a:pt x="133" y="49"/>
                    <a:pt x="272" y="12"/>
                    <a:pt x="415" y="12"/>
                  </a:cubicBezTo>
                  <a:cubicBezTo>
                    <a:pt x="685" y="12"/>
                    <a:pt x="969" y="145"/>
                    <a:pt x="1187" y="336"/>
                  </a:cubicBezTo>
                  <a:lnTo>
                    <a:pt x="1187" y="336"/>
                  </a:lnTo>
                  <a:cubicBezTo>
                    <a:pt x="959" y="136"/>
                    <a:pt x="660" y="1"/>
                    <a:pt x="380" y="1"/>
                  </a:cubicBezTo>
                  <a:close/>
                  <a:moveTo>
                    <a:pt x="10" y="135"/>
                  </a:moveTo>
                  <a:lnTo>
                    <a:pt x="10" y="135"/>
                  </a:lnTo>
                  <a:cubicBezTo>
                    <a:pt x="7" y="137"/>
                    <a:pt x="4" y="140"/>
                    <a:pt x="0" y="142"/>
                  </a:cubicBezTo>
                  <a:cubicBezTo>
                    <a:pt x="38" y="244"/>
                    <a:pt x="75" y="345"/>
                    <a:pt x="111" y="448"/>
                  </a:cubicBezTo>
                  <a:lnTo>
                    <a:pt x="111" y="448"/>
                  </a:lnTo>
                  <a:cubicBezTo>
                    <a:pt x="78" y="344"/>
                    <a:pt x="45" y="240"/>
                    <a:pt x="10" y="135"/>
                  </a:cubicBezTo>
                  <a:close/>
                  <a:moveTo>
                    <a:pt x="111" y="448"/>
                  </a:moveTo>
                  <a:cubicBezTo>
                    <a:pt x="288" y="998"/>
                    <a:pt x="455" y="1528"/>
                    <a:pt x="637" y="2072"/>
                  </a:cubicBezTo>
                  <a:cubicBezTo>
                    <a:pt x="469" y="1537"/>
                    <a:pt x="302" y="987"/>
                    <a:pt x="111" y="448"/>
                  </a:cubicBezTo>
                  <a:close/>
                  <a:moveTo>
                    <a:pt x="637" y="2072"/>
                  </a:moveTo>
                  <a:lnTo>
                    <a:pt x="637" y="2072"/>
                  </a:lnTo>
                  <a:cubicBezTo>
                    <a:pt x="836" y="2668"/>
                    <a:pt x="1034" y="3265"/>
                    <a:pt x="1432" y="3743"/>
                  </a:cubicBezTo>
                  <a:cubicBezTo>
                    <a:pt x="1034" y="3265"/>
                    <a:pt x="836" y="2649"/>
                    <a:pt x="637" y="207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41;p62">
              <a:extLst>
                <a:ext uri="{FF2B5EF4-FFF2-40B4-BE49-F238E27FC236}">
                  <a16:creationId xmlns:a16="http://schemas.microsoft.com/office/drawing/2014/main" id="{553C6CD4-FF36-82CF-4809-92C49EA17A24}"/>
                </a:ext>
              </a:extLst>
            </p:cNvPr>
            <p:cNvSpPr/>
            <p:nvPr/>
          </p:nvSpPr>
          <p:spPr>
            <a:xfrm>
              <a:off x="4642550" y="2848525"/>
              <a:ext cx="153625" cy="118450"/>
            </a:xfrm>
            <a:custGeom>
              <a:avLst/>
              <a:gdLst/>
              <a:ahLst/>
              <a:cxnLst/>
              <a:rect l="l" t="t" r="r" b="b"/>
              <a:pathLst>
                <a:path w="6145" h="4738" extrusionOk="0">
                  <a:moveTo>
                    <a:pt x="5409" y="1"/>
                  </a:moveTo>
                  <a:cubicBezTo>
                    <a:pt x="5429" y="21"/>
                    <a:pt x="5448" y="41"/>
                    <a:pt x="5468" y="100"/>
                  </a:cubicBezTo>
                  <a:cubicBezTo>
                    <a:pt x="5468" y="41"/>
                    <a:pt x="5448" y="21"/>
                    <a:pt x="5409" y="1"/>
                  </a:cubicBezTo>
                  <a:close/>
                  <a:moveTo>
                    <a:pt x="5468" y="100"/>
                  </a:moveTo>
                  <a:lnTo>
                    <a:pt x="5468" y="100"/>
                  </a:lnTo>
                  <a:cubicBezTo>
                    <a:pt x="6125" y="1075"/>
                    <a:pt x="5667" y="2468"/>
                    <a:pt x="4732" y="3283"/>
                  </a:cubicBezTo>
                  <a:cubicBezTo>
                    <a:pt x="3837" y="4059"/>
                    <a:pt x="2644" y="4357"/>
                    <a:pt x="1490" y="4616"/>
                  </a:cubicBezTo>
                  <a:cubicBezTo>
                    <a:pt x="1263" y="4695"/>
                    <a:pt x="1030" y="4736"/>
                    <a:pt x="794" y="4738"/>
                  </a:cubicBezTo>
                  <a:lnTo>
                    <a:pt x="794" y="4738"/>
                  </a:lnTo>
                  <a:cubicBezTo>
                    <a:pt x="619" y="4737"/>
                    <a:pt x="445" y="4716"/>
                    <a:pt x="276" y="4676"/>
                  </a:cubicBezTo>
                  <a:cubicBezTo>
                    <a:pt x="178" y="4656"/>
                    <a:pt x="79" y="4597"/>
                    <a:pt x="0" y="4558"/>
                  </a:cubicBezTo>
                  <a:lnTo>
                    <a:pt x="0" y="4558"/>
                  </a:lnTo>
                  <a:cubicBezTo>
                    <a:pt x="79" y="4597"/>
                    <a:pt x="178" y="4656"/>
                    <a:pt x="256" y="4676"/>
                  </a:cubicBezTo>
                  <a:cubicBezTo>
                    <a:pt x="431" y="4717"/>
                    <a:pt x="605" y="4738"/>
                    <a:pt x="777" y="4738"/>
                  </a:cubicBezTo>
                  <a:cubicBezTo>
                    <a:pt x="783" y="4738"/>
                    <a:pt x="789" y="4738"/>
                    <a:pt x="794" y="4738"/>
                  </a:cubicBezTo>
                  <a:lnTo>
                    <a:pt x="794" y="4738"/>
                  </a:lnTo>
                  <a:cubicBezTo>
                    <a:pt x="800" y="4738"/>
                    <a:pt x="806" y="4738"/>
                    <a:pt x="812" y="4738"/>
                  </a:cubicBezTo>
                  <a:cubicBezTo>
                    <a:pt x="1065" y="4738"/>
                    <a:pt x="1317" y="4697"/>
                    <a:pt x="1549" y="4616"/>
                  </a:cubicBezTo>
                  <a:cubicBezTo>
                    <a:pt x="2683" y="4357"/>
                    <a:pt x="3917" y="4059"/>
                    <a:pt x="4772" y="3283"/>
                  </a:cubicBezTo>
                  <a:cubicBezTo>
                    <a:pt x="5647" y="2507"/>
                    <a:pt x="6145" y="1095"/>
                    <a:pt x="5468" y="10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42;p62">
              <a:extLst>
                <a:ext uri="{FF2B5EF4-FFF2-40B4-BE49-F238E27FC236}">
                  <a16:creationId xmlns:a16="http://schemas.microsoft.com/office/drawing/2014/main" id="{17DB0A24-CBF6-A512-7D06-C29A5C305327}"/>
                </a:ext>
              </a:extLst>
            </p:cNvPr>
            <p:cNvSpPr/>
            <p:nvPr/>
          </p:nvSpPr>
          <p:spPr>
            <a:xfrm>
              <a:off x="4747950" y="2801325"/>
              <a:ext cx="101950" cy="49225"/>
            </a:xfrm>
            <a:custGeom>
              <a:avLst/>
              <a:gdLst/>
              <a:ahLst/>
              <a:cxnLst/>
              <a:rect l="l" t="t" r="r" b="b"/>
              <a:pathLst>
                <a:path w="4078" h="1969" extrusionOk="0">
                  <a:moveTo>
                    <a:pt x="0" y="0"/>
                  </a:moveTo>
                  <a:cubicBezTo>
                    <a:pt x="756" y="716"/>
                    <a:pt x="1810" y="1193"/>
                    <a:pt x="2844" y="1471"/>
                  </a:cubicBezTo>
                  <a:cubicBezTo>
                    <a:pt x="1810" y="1173"/>
                    <a:pt x="756" y="716"/>
                    <a:pt x="0" y="0"/>
                  </a:cubicBezTo>
                  <a:close/>
                  <a:moveTo>
                    <a:pt x="2844" y="1471"/>
                  </a:moveTo>
                  <a:lnTo>
                    <a:pt x="2844" y="1471"/>
                  </a:lnTo>
                  <a:cubicBezTo>
                    <a:pt x="3202" y="1531"/>
                    <a:pt x="3580" y="1670"/>
                    <a:pt x="3898" y="1829"/>
                  </a:cubicBezTo>
                  <a:cubicBezTo>
                    <a:pt x="3580" y="1670"/>
                    <a:pt x="3222" y="1531"/>
                    <a:pt x="2844" y="1471"/>
                  </a:cubicBezTo>
                  <a:close/>
                  <a:moveTo>
                    <a:pt x="3898" y="1829"/>
                  </a:moveTo>
                  <a:lnTo>
                    <a:pt x="3898" y="1829"/>
                  </a:lnTo>
                  <a:cubicBezTo>
                    <a:pt x="3923" y="1866"/>
                    <a:pt x="3962" y="1888"/>
                    <a:pt x="4003" y="1913"/>
                  </a:cubicBezTo>
                  <a:lnTo>
                    <a:pt x="4003" y="1913"/>
                  </a:lnTo>
                  <a:cubicBezTo>
                    <a:pt x="3974" y="1889"/>
                    <a:pt x="3942" y="1862"/>
                    <a:pt x="3898" y="1829"/>
                  </a:cubicBezTo>
                  <a:close/>
                  <a:moveTo>
                    <a:pt x="4003" y="1913"/>
                  </a:moveTo>
                  <a:cubicBezTo>
                    <a:pt x="4028" y="1933"/>
                    <a:pt x="4050" y="1951"/>
                    <a:pt x="4077" y="1969"/>
                  </a:cubicBezTo>
                  <a:cubicBezTo>
                    <a:pt x="4054" y="1946"/>
                    <a:pt x="4029" y="1929"/>
                    <a:pt x="4003" y="191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43;p62">
              <a:extLst>
                <a:ext uri="{FF2B5EF4-FFF2-40B4-BE49-F238E27FC236}">
                  <a16:creationId xmlns:a16="http://schemas.microsoft.com/office/drawing/2014/main" id="{EA8BCEC9-628F-431B-5E80-386915F89DB0}"/>
                </a:ext>
              </a:extLst>
            </p:cNvPr>
            <p:cNvSpPr/>
            <p:nvPr/>
          </p:nvSpPr>
          <p:spPr>
            <a:xfrm>
              <a:off x="4893125" y="2913175"/>
              <a:ext cx="33850" cy="15950"/>
            </a:xfrm>
            <a:custGeom>
              <a:avLst/>
              <a:gdLst/>
              <a:ahLst/>
              <a:cxnLst/>
              <a:rect l="l" t="t" r="r" b="b"/>
              <a:pathLst>
                <a:path w="1354" h="638" extrusionOk="0">
                  <a:moveTo>
                    <a:pt x="1" y="1"/>
                  </a:moveTo>
                  <a:lnTo>
                    <a:pt x="1" y="1"/>
                  </a:lnTo>
                  <a:cubicBezTo>
                    <a:pt x="80" y="81"/>
                    <a:pt x="180" y="120"/>
                    <a:pt x="279" y="180"/>
                  </a:cubicBezTo>
                  <a:cubicBezTo>
                    <a:pt x="578" y="319"/>
                    <a:pt x="916" y="339"/>
                    <a:pt x="1194" y="518"/>
                  </a:cubicBezTo>
                  <a:cubicBezTo>
                    <a:pt x="916" y="339"/>
                    <a:pt x="578" y="299"/>
                    <a:pt x="259" y="140"/>
                  </a:cubicBezTo>
                  <a:cubicBezTo>
                    <a:pt x="180" y="100"/>
                    <a:pt x="80" y="41"/>
                    <a:pt x="1" y="1"/>
                  </a:cubicBezTo>
                  <a:close/>
                  <a:moveTo>
                    <a:pt x="1194" y="518"/>
                  </a:moveTo>
                  <a:lnTo>
                    <a:pt x="1194" y="518"/>
                  </a:lnTo>
                  <a:cubicBezTo>
                    <a:pt x="1238" y="562"/>
                    <a:pt x="1272" y="585"/>
                    <a:pt x="1310" y="609"/>
                  </a:cubicBezTo>
                  <a:lnTo>
                    <a:pt x="1310" y="609"/>
                  </a:lnTo>
                  <a:cubicBezTo>
                    <a:pt x="1281" y="587"/>
                    <a:pt x="1246" y="557"/>
                    <a:pt x="1194" y="518"/>
                  </a:cubicBezTo>
                  <a:close/>
                  <a:moveTo>
                    <a:pt x="1310" y="609"/>
                  </a:moveTo>
                  <a:cubicBezTo>
                    <a:pt x="1326" y="621"/>
                    <a:pt x="1339" y="631"/>
                    <a:pt x="1353" y="638"/>
                  </a:cubicBezTo>
                  <a:cubicBezTo>
                    <a:pt x="1338" y="627"/>
                    <a:pt x="1323" y="618"/>
                    <a:pt x="1310" y="609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44;p62">
              <a:extLst>
                <a:ext uri="{FF2B5EF4-FFF2-40B4-BE49-F238E27FC236}">
                  <a16:creationId xmlns:a16="http://schemas.microsoft.com/office/drawing/2014/main" id="{31A3AD49-6CAE-1F54-4AAD-1C93F198BF35}"/>
                </a:ext>
              </a:extLst>
            </p:cNvPr>
            <p:cNvSpPr/>
            <p:nvPr/>
          </p:nvSpPr>
          <p:spPr>
            <a:xfrm>
              <a:off x="5008000" y="3066850"/>
              <a:ext cx="24900" cy="10975"/>
            </a:xfrm>
            <a:custGeom>
              <a:avLst/>
              <a:gdLst/>
              <a:ahLst/>
              <a:cxnLst/>
              <a:rect l="l" t="t" r="r" b="b"/>
              <a:pathLst>
                <a:path w="996" h="439" extrusionOk="0">
                  <a:moveTo>
                    <a:pt x="996" y="1"/>
                  </a:moveTo>
                  <a:cubicBezTo>
                    <a:pt x="697" y="220"/>
                    <a:pt x="359" y="359"/>
                    <a:pt x="1" y="438"/>
                  </a:cubicBezTo>
                  <a:cubicBezTo>
                    <a:pt x="359" y="399"/>
                    <a:pt x="697" y="240"/>
                    <a:pt x="996" y="21"/>
                  </a:cubicBezTo>
                  <a:lnTo>
                    <a:pt x="996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45;p62">
              <a:extLst>
                <a:ext uri="{FF2B5EF4-FFF2-40B4-BE49-F238E27FC236}">
                  <a16:creationId xmlns:a16="http://schemas.microsoft.com/office/drawing/2014/main" id="{B3909FB3-8E45-3784-1A75-149B318450F9}"/>
                </a:ext>
              </a:extLst>
            </p:cNvPr>
            <p:cNvSpPr/>
            <p:nvPr/>
          </p:nvSpPr>
          <p:spPr>
            <a:xfrm>
              <a:off x="3890550" y="2535800"/>
              <a:ext cx="828050" cy="1105750"/>
            </a:xfrm>
            <a:custGeom>
              <a:avLst/>
              <a:gdLst/>
              <a:ahLst/>
              <a:cxnLst/>
              <a:rect l="l" t="t" r="r" b="b"/>
              <a:pathLst>
                <a:path w="33122" h="44230" extrusionOk="0">
                  <a:moveTo>
                    <a:pt x="13167" y="0"/>
                  </a:moveTo>
                  <a:cubicBezTo>
                    <a:pt x="12423" y="0"/>
                    <a:pt x="11707" y="394"/>
                    <a:pt x="11041" y="1410"/>
                  </a:cubicBezTo>
                  <a:cubicBezTo>
                    <a:pt x="10972" y="742"/>
                    <a:pt x="10393" y="442"/>
                    <a:pt x="9720" y="442"/>
                  </a:cubicBezTo>
                  <a:cubicBezTo>
                    <a:pt x="9030" y="442"/>
                    <a:pt x="8241" y="757"/>
                    <a:pt x="7798" y="1310"/>
                  </a:cubicBezTo>
                  <a:cubicBezTo>
                    <a:pt x="6923" y="2404"/>
                    <a:pt x="6565" y="3956"/>
                    <a:pt x="5331" y="4593"/>
                  </a:cubicBezTo>
                  <a:cubicBezTo>
                    <a:pt x="4416" y="5090"/>
                    <a:pt x="3183" y="4971"/>
                    <a:pt x="2387" y="5667"/>
                  </a:cubicBezTo>
                  <a:cubicBezTo>
                    <a:pt x="1810" y="6164"/>
                    <a:pt x="1631" y="6940"/>
                    <a:pt x="1452" y="7656"/>
                  </a:cubicBezTo>
                  <a:cubicBezTo>
                    <a:pt x="1134" y="9049"/>
                    <a:pt x="816" y="10421"/>
                    <a:pt x="497" y="11814"/>
                  </a:cubicBezTo>
                  <a:cubicBezTo>
                    <a:pt x="239" y="12928"/>
                    <a:pt x="0" y="14121"/>
                    <a:pt x="398" y="15195"/>
                  </a:cubicBezTo>
                  <a:cubicBezTo>
                    <a:pt x="696" y="15999"/>
                    <a:pt x="1550" y="16614"/>
                    <a:pt x="2353" y="16614"/>
                  </a:cubicBezTo>
                  <a:cubicBezTo>
                    <a:pt x="2624" y="16614"/>
                    <a:pt x="2888" y="16544"/>
                    <a:pt x="3123" y="16389"/>
                  </a:cubicBezTo>
                  <a:cubicBezTo>
                    <a:pt x="3581" y="16091"/>
                    <a:pt x="3800" y="15593"/>
                    <a:pt x="4178" y="15215"/>
                  </a:cubicBezTo>
                  <a:cubicBezTo>
                    <a:pt x="4586" y="14820"/>
                    <a:pt x="5142" y="14608"/>
                    <a:pt x="5703" y="14608"/>
                  </a:cubicBezTo>
                  <a:cubicBezTo>
                    <a:pt x="5989" y="14608"/>
                    <a:pt x="6276" y="14663"/>
                    <a:pt x="6545" y="14778"/>
                  </a:cubicBezTo>
                  <a:cubicBezTo>
                    <a:pt x="7181" y="15036"/>
                    <a:pt x="7679" y="15633"/>
                    <a:pt x="8077" y="16210"/>
                  </a:cubicBezTo>
                  <a:cubicBezTo>
                    <a:pt x="11379" y="20984"/>
                    <a:pt x="11936" y="27211"/>
                    <a:pt x="11259" y="32999"/>
                  </a:cubicBezTo>
                  <a:cubicBezTo>
                    <a:pt x="11140" y="34074"/>
                    <a:pt x="10981" y="35128"/>
                    <a:pt x="11239" y="36182"/>
                  </a:cubicBezTo>
                  <a:cubicBezTo>
                    <a:pt x="11538" y="37396"/>
                    <a:pt x="12353" y="38470"/>
                    <a:pt x="12453" y="39703"/>
                  </a:cubicBezTo>
                  <a:cubicBezTo>
                    <a:pt x="12533" y="40658"/>
                    <a:pt x="12174" y="41653"/>
                    <a:pt x="12453" y="42568"/>
                  </a:cubicBezTo>
                  <a:cubicBezTo>
                    <a:pt x="12777" y="43668"/>
                    <a:pt x="13926" y="44230"/>
                    <a:pt x="15101" y="44230"/>
                  </a:cubicBezTo>
                  <a:cubicBezTo>
                    <a:pt x="15731" y="44230"/>
                    <a:pt x="16368" y="44068"/>
                    <a:pt x="16889" y="43742"/>
                  </a:cubicBezTo>
                  <a:cubicBezTo>
                    <a:pt x="18381" y="42787"/>
                    <a:pt x="19097" y="41036"/>
                    <a:pt x="19614" y="39345"/>
                  </a:cubicBezTo>
                  <a:cubicBezTo>
                    <a:pt x="20132" y="37654"/>
                    <a:pt x="20569" y="35864"/>
                    <a:pt x="21763" y="34531"/>
                  </a:cubicBezTo>
                  <a:cubicBezTo>
                    <a:pt x="22479" y="33716"/>
                    <a:pt x="23473" y="33119"/>
                    <a:pt x="24050" y="32204"/>
                  </a:cubicBezTo>
                  <a:cubicBezTo>
                    <a:pt x="24846" y="30891"/>
                    <a:pt x="24647" y="29160"/>
                    <a:pt x="25383" y="27827"/>
                  </a:cubicBezTo>
                  <a:cubicBezTo>
                    <a:pt x="26378" y="26037"/>
                    <a:pt x="28626" y="25520"/>
                    <a:pt x="30356" y="24426"/>
                  </a:cubicBezTo>
                  <a:cubicBezTo>
                    <a:pt x="32067" y="23332"/>
                    <a:pt x="33121" y="20447"/>
                    <a:pt x="31331" y="19472"/>
                  </a:cubicBezTo>
                  <a:cubicBezTo>
                    <a:pt x="30655" y="19094"/>
                    <a:pt x="29819" y="19194"/>
                    <a:pt x="29143" y="18816"/>
                  </a:cubicBezTo>
                  <a:cubicBezTo>
                    <a:pt x="28268" y="18319"/>
                    <a:pt x="27989" y="17225"/>
                    <a:pt x="27770" y="16230"/>
                  </a:cubicBezTo>
                  <a:cubicBezTo>
                    <a:pt x="27253" y="13644"/>
                    <a:pt x="26736" y="11098"/>
                    <a:pt x="26199" y="8511"/>
                  </a:cubicBezTo>
                  <a:cubicBezTo>
                    <a:pt x="25881" y="6960"/>
                    <a:pt x="25343" y="5130"/>
                    <a:pt x="23812" y="4672"/>
                  </a:cubicBezTo>
                  <a:cubicBezTo>
                    <a:pt x="23564" y="4605"/>
                    <a:pt x="23315" y="4580"/>
                    <a:pt x="23064" y="4580"/>
                  </a:cubicBezTo>
                  <a:cubicBezTo>
                    <a:pt x="22428" y="4580"/>
                    <a:pt x="21782" y="4738"/>
                    <a:pt x="21126" y="4752"/>
                  </a:cubicBezTo>
                  <a:cubicBezTo>
                    <a:pt x="21103" y="4753"/>
                    <a:pt x="21081" y="4753"/>
                    <a:pt x="21058" y="4753"/>
                  </a:cubicBezTo>
                  <a:cubicBezTo>
                    <a:pt x="18671" y="4753"/>
                    <a:pt x="15749" y="0"/>
                    <a:pt x="1316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46;p62">
              <a:extLst>
                <a:ext uri="{FF2B5EF4-FFF2-40B4-BE49-F238E27FC236}">
                  <a16:creationId xmlns:a16="http://schemas.microsoft.com/office/drawing/2014/main" id="{B4D2FED6-C553-552F-C6AD-081E8889DADA}"/>
                </a:ext>
              </a:extLst>
            </p:cNvPr>
            <p:cNvSpPr/>
            <p:nvPr/>
          </p:nvSpPr>
          <p:spPr>
            <a:xfrm>
              <a:off x="3104775" y="2645525"/>
              <a:ext cx="611725" cy="972875"/>
            </a:xfrm>
            <a:custGeom>
              <a:avLst/>
              <a:gdLst/>
              <a:ahLst/>
              <a:cxnLst/>
              <a:rect l="l" t="t" r="r" b="b"/>
              <a:pathLst>
                <a:path w="24469" h="38915" extrusionOk="0">
                  <a:moveTo>
                    <a:pt x="2869" y="1"/>
                  </a:moveTo>
                  <a:cubicBezTo>
                    <a:pt x="2307" y="1"/>
                    <a:pt x="1615" y="1014"/>
                    <a:pt x="1274" y="1278"/>
                  </a:cubicBezTo>
                  <a:cubicBezTo>
                    <a:pt x="1135" y="1377"/>
                    <a:pt x="1035" y="1457"/>
                    <a:pt x="916" y="1536"/>
                  </a:cubicBezTo>
                  <a:cubicBezTo>
                    <a:pt x="896" y="1596"/>
                    <a:pt x="896" y="1656"/>
                    <a:pt x="876" y="1755"/>
                  </a:cubicBezTo>
                  <a:cubicBezTo>
                    <a:pt x="816" y="1974"/>
                    <a:pt x="796" y="2213"/>
                    <a:pt x="776" y="2452"/>
                  </a:cubicBezTo>
                  <a:cubicBezTo>
                    <a:pt x="737" y="2670"/>
                    <a:pt x="697" y="2909"/>
                    <a:pt x="637" y="3148"/>
                  </a:cubicBezTo>
                  <a:cubicBezTo>
                    <a:pt x="617" y="3347"/>
                    <a:pt x="597" y="3526"/>
                    <a:pt x="578" y="3725"/>
                  </a:cubicBezTo>
                  <a:cubicBezTo>
                    <a:pt x="538" y="3924"/>
                    <a:pt x="518" y="4083"/>
                    <a:pt x="498" y="4282"/>
                  </a:cubicBezTo>
                  <a:cubicBezTo>
                    <a:pt x="498" y="4381"/>
                    <a:pt x="478" y="4461"/>
                    <a:pt x="478" y="4560"/>
                  </a:cubicBezTo>
                  <a:cubicBezTo>
                    <a:pt x="1" y="8758"/>
                    <a:pt x="219" y="13015"/>
                    <a:pt x="1135" y="17152"/>
                  </a:cubicBezTo>
                  <a:cubicBezTo>
                    <a:pt x="1532" y="18982"/>
                    <a:pt x="2089" y="20773"/>
                    <a:pt x="2766" y="22543"/>
                  </a:cubicBezTo>
                  <a:cubicBezTo>
                    <a:pt x="3024" y="23279"/>
                    <a:pt x="3363" y="24035"/>
                    <a:pt x="3681" y="24771"/>
                  </a:cubicBezTo>
                  <a:cubicBezTo>
                    <a:pt x="4099" y="25706"/>
                    <a:pt x="4516" y="26601"/>
                    <a:pt x="5014" y="27457"/>
                  </a:cubicBezTo>
                  <a:cubicBezTo>
                    <a:pt x="5471" y="28312"/>
                    <a:pt x="5968" y="29128"/>
                    <a:pt x="6486" y="29923"/>
                  </a:cubicBezTo>
                  <a:cubicBezTo>
                    <a:pt x="7202" y="31017"/>
                    <a:pt x="7978" y="32092"/>
                    <a:pt x="8793" y="33126"/>
                  </a:cubicBezTo>
                  <a:cubicBezTo>
                    <a:pt x="9529" y="34001"/>
                    <a:pt x="10285" y="34877"/>
                    <a:pt x="11121" y="35752"/>
                  </a:cubicBezTo>
                  <a:cubicBezTo>
                    <a:pt x="11459" y="36110"/>
                    <a:pt x="11817" y="36468"/>
                    <a:pt x="12175" y="36806"/>
                  </a:cubicBezTo>
                  <a:cubicBezTo>
                    <a:pt x="12454" y="37085"/>
                    <a:pt x="12752" y="37363"/>
                    <a:pt x="13050" y="37622"/>
                  </a:cubicBezTo>
                  <a:cubicBezTo>
                    <a:pt x="13349" y="37900"/>
                    <a:pt x="13647" y="38159"/>
                    <a:pt x="13945" y="38398"/>
                  </a:cubicBezTo>
                  <a:cubicBezTo>
                    <a:pt x="14144" y="38577"/>
                    <a:pt x="14363" y="38756"/>
                    <a:pt x="14602" y="38915"/>
                  </a:cubicBezTo>
                  <a:cubicBezTo>
                    <a:pt x="14562" y="38855"/>
                    <a:pt x="14542" y="38796"/>
                    <a:pt x="14522" y="38736"/>
                  </a:cubicBezTo>
                  <a:cubicBezTo>
                    <a:pt x="13945" y="36747"/>
                    <a:pt x="14264" y="34061"/>
                    <a:pt x="16233" y="33405"/>
                  </a:cubicBezTo>
                  <a:cubicBezTo>
                    <a:pt x="16611" y="33285"/>
                    <a:pt x="17009" y="33226"/>
                    <a:pt x="17347" y="33007"/>
                  </a:cubicBezTo>
                  <a:cubicBezTo>
                    <a:pt x="18282" y="32370"/>
                    <a:pt x="17825" y="30679"/>
                    <a:pt x="18779" y="30023"/>
                  </a:cubicBezTo>
                  <a:cubicBezTo>
                    <a:pt x="19297" y="29645"/>
                    <a:pt x="19993" y="29804"/>
                    <a:pt x="20610" y="29625"/>
                  </a:cubicBezTo>
                  <a:cubicBezTo>
                    <a:pt x="21704" y="29307"/>
                    <a:pt x="22221" y="28034"/>
                    <a:pt x="22300" y="26920"/>
                  </a:cubicBezTo>
                  <a:cubicBezTo>
                    <a:pt x="22380" y="25806"/>
                    <a:pt x="22181" y="24632"/>
                    <a:pt x="22460" y="23538"/>
                  </a:cubicBezTo>
                  <a:cubicBezTo>
                    <a:pt x="22897" y="21867"/>
                    <a:pt x="24469" y="20355"/>
                    <a:pt x="23912" y="18704"/>
                  </a:cubicBezTo>
                  <a:cubicBezTo>
                    <a:pt x="23315" y="16894"/>
                    <a:pt x="20808" y="16794"/>
                    <a:pt x="19197" y="15800"/>
                  </a:cubicBezTo>
                  <a:cubicBezTo>
                    <a:pt x="16929" y="14387"/>
                    <a:pt x="16611" y="11284"/>
                    <a:pt x="15338" y="8917"/>
                  </a:cubicBezTo>
                  <a:cubicBezTo>
                    <a:pt x="14246" y="6886"/>
                    <a:pt x="11400" y="4430"/>
                    <a:pt x="8863" y="4430"/>
                  </a:cubicBezTo>
                  <a:cubicBezTo>
                    <a:pt x="8767" y="4430"/>
                    <a:pt x="8670" y="4433"/>
                    <a:pt x="8574" y="4441"/>
                  </a:cubicBezTo>
                  <a:cubicBezTo>
                    <a:pt x="6685" y="4580"/>
                    <a:pt x="5889" y="5575"/>
                    <a:pt x="5511" y="6907"/>
                  </a:cubicBezTo>
                  <a:lnTo>
                    <a:pt x="5292" y="6828"/>
                  </a:lnTo>
                  <a:cubicBezTo>
                    <a:pt x="4616" y="6649"/>
                    <a:pt x="3860" y="6510"/>
                    <a:pt x="3561" y="5873"/>
                  </a:cubicBezTo>
                  <a:cubicBezTo>
                    <a:pt x="3203" y="5157"/>
                    <a:pt x="3780" y="4262"/>
                    <a:pt x="3422" y="3546"/>
                  </a:cubicBezTo>
                  <a:cubicBezTo>
                    <a:pt x="3263" y="3168"/>
                    <a:pt x="2865" y="2969"/>
                    <a:pt x="2567" y="2670"/>
                  </a:cubicBezTo>
                  <a:cubicBezTo>
                    <a:pt x="2268" y="2372"/>
                    <a:pt x="2030" y="1934"/>
                    <a:pt x="2308" y="1576"/>
                  </a:cubicBezTo>
                  <a:cubicBezTo>
                    <a:pt x="2507" y="1298"/>
                    <a:pt x="2965" y="1298"/>
                    <a:pt x="3203" y="1059"/>
                  </a:cubicBezTo>
                  <a:cubicBezTo>
                    <a:pt x="3402" y="860"/>
                    <a:pt x="3462" y="542"/>
                    <a:pt x="3303" y="283"/>
                  </a:cubicBezTo>
                  <a:cubicBezTo>
                    <a:pt x="3176" y="82"/>
                    <a:pt x="3027" y="1"/>
                    <a:pt x="286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47;p62">
              <a:extLst>
                <a:ext uri="{FF2B5EF4-FFF2-40B4-BE49-F238E27FC236}">
                  <a16:creationId xmlns:a16="http://schemas.microsoft.com/office/drawing/2014/main" id="{E5907690-4A51-315A-FB2A-D53305C1FC0E}"/>
                </a:ext>
              </a:extLst>
            </p:cNvPr>
            <p:cNvSpPr/>
            <p:nvPr/>
          </p:nvSpPr>
          <p:spPr>
            <a:xfrm>
              <a:off x="3155500" y="2083325"/>
              <a:ext cx="580400" cy="528975"/>
            </a:xfrm>
            <a:custGeom>
              <a:avLst/>
              <a:gdLst/>
              <a:ahLst/>
              <a:cxnLst/>
              <a:rect l="l" t="t" r="r" b="b"/>
              <a:pathLst>
                <a:path w="23216" h="21159" extrusionOk="0">
                  <a:moveTo>
                    <a:pt x="17329" y="1"/>
                  </a:moveTo>
                  <a:cubicBezTo>
                    <a:pt x="16755" y="1"/>
                    <a:pt x="16207" y="133"/>
                    <a:pt x="15915" y="611"/>
                  </a:cubicBezTo>
                  <a:cubicBezTo>
                    <a:pt x="15696" y="1009"/>
                    <a:pt x="15756" y="1486"/>
                    <a:pt x="15597" y="1884"/>
                  </a:cubicBezTo>
                  <a:cubicBezTo>
                    <a:pt x="15119" y="3097"/>
                    <a:pt x="13369" y="2998"/>
                    <a:pt x="12195" y="3595"/>
                  </a:cubicBezTo>
                  <a:cubicBezTo>
                    <a:pt x="11737" y="3833"/>
                    <a:pt x="11340" y="4191"/>
                    <a:pt x="10882" y="4351"/>
                  </a:cubicBezTo>
                  <a:cubicBezTo>
                    <a:pt x="10654" y="4426"/>
                    <a:pt x="10423" y="4452"/>
                    <a:pt x="10188" y="4452"/>
                  </a:cubicBezTo>
                  <a:cubicBezTo>
                    <a:pt x="9869" y="4452"/>
                    <a:pt x="9543" y="4405"/>
                    <a:pt x="9211" y="4370"/>
                  </a:cubicBezTo>
                  <a:lnTo>
                    <a:pt x="8913" y="4370"/>
                  </a:lnTo>
                  <a:cubicBezTo>
                    <a:pt x="8515" y="4788"/>
                    <a:pt x="8117" y="5226"/>
                    <a:pt x="7739" y="5663"/>
                  </a:cubicBezTo>
                  <a:lnTo>
                    <a:pt x="6625" y="7016"/>
                  </a:lnTo>
                  <a:cubicBezTo>
                    <a:pt x="4914" y="9165"/>
                    <a:pt x="3422" y="11512"/>
                    <a:pt x="2189" y="13979"/>
                  </a:cubicBezTo>
                  <a:cubicBezTo>
                    <a:pt x="1771" y="14834"/>
                    <a:pt x="1373" y="15729"/>
                    <a:pt x="995" y="16624"/>
                  </a:cubicBezTo>
                  <a:cubicBezTo>
                    <a:pt x="637" y="17520"/>
                    <a:pt x="299" y="18474"/>
                    <a:pt x="1" y="19409"/>
                  </a:cubicBezTo>
                  <a:cubicBezTo>
                    <a:pt x="498" y="18693"/>
                    <a:pt x="796" y="17758"/>
                    <a:pt x="1055" y="17082"/>
                  </a:cubicBezTo>
                  <a:cubicBezTo>
                    <a:pt x="1373" y="16207"/>
                    <a:pt x="1831" y="15292"/>
                    <a:pt x="2627" y="14774"/>
                  </a:cubicBezTo>
                  <a:cubicBezTo>
                    <a:pt x="2941" y="14562"/>
                    <a:pt x="3326" y="14456"/>
                    <a:pt x="3706" y="14456"/>
                  </a:cubicBezTo>
                  <a:cubicBezTo>
                    <a:pt x="4288" y="14456"/>
                    <a:pt x="4856" y="14706"/>
                    <a:pt x="5133" y="15212"/>
                  </a:cubicBezTo>
                  <a:cubicBezTo>
                    <a:pt x="5451" y="15809"/>
                    <a:pt x="5252" y="16565"/>
                    <a:pt x="5053" y="17201"/>
                  </a:cubicBezTo>
                  <a:cubicBezTo>
                    <a:pt x="4775" y="18077"/>
                    <a:pt x="4516" y="18972"/>
                    <a:pt x="4238" y="19847"/>
                  </a:cubicBezTo>
                  <a:cubicBezTo>
                    <a:pt x="4138" y="20086"/>
                    <a:pt x="4119" y="20384"/>
                    <a:pt x="4158" y="20663"/>
                  </a:cubicBezTo>
                  <a:cubicBezTo>
                    <a:pt x="4267" y="21000"/>
                    <a:pt x="4596" y="21158"/>
                    <a:pt x="4943" y="21158"/>
                  </a:cubicBezTo>
                  <a:cubicBezTo>
                    <a:pt x="5231" y="21158"/>
                    <a:pt x="5531" y="21049"/>
                    <a:pt x="5730" y="20842"/>
                  </a:cubicBezTo>
                  <a:cubicBezTo>
                    <a:pt x="6148" y="20364"/>
                    <a:pt x="6227" y="19668"/>
                    <a:pt x="6227" y="19051"/>
                  </a:cubicBezTo>
                  <a:cubicBezTo>
                    <a:pt x="6227" y="18415"/>
                    <a:pt x="6167" y="17718"/>
                    <a:pt x="6526" y="17181"/>
                  </a:cubicBezTo>
                  <a:cubicBezTo>
                    <a:pt x="7341" y="15809"/>
                    <a:pt x="9470" y="16366"/>
                    <a:pt x="10862" y="15590"/>
                  </a:cubicBezTo>
                  <a:cubicBezTo>
                    <a:pt x="11737" y="15112"/>
                    <a:pt x="12215" y="14197"/>
                    <a:pt x="12812" y="13402"/>
                  </a:cubicBezTo>
                  <a:cubicBezTo>
                    <a:pt x="13348" y="12686"/>
                    <a:pt x="14127" y="12003"/>
                    <a:pt x="14987" y="12003"/>
                  </a:cubicBezTo>
                  <a:cubicBezTo>
                    <a:pt x="15083" y="12003"/>
                    <a:pt x="15180" y="12011"/>
                    <a:pt x="15278" y="12029"/>
                  </a:cubicBezTo>
                  <a:cubicBezTo>
                    <a:pt x="15597" y="12089"/>
                    <a:pt x="15895" y="12248"/>
                    <a:pt x="16233" y="12308"/>
                  </a:cubicBezTo>
                  <a:cubicBezTo>
                    <a:pt x="16268" y="12311"/>
                    <a:pt x="16303" y="12313"/>
                    <a:pt x="16338" y="12313"/>
                  </a:cubicBezTo>
                  <a:cubicBezTo>
                    <a:pt x="17262" y="12313"/>
                    <a:pt x="17962" y="11066"/>
                    <a:pt x="17387" y="10318"/>
                  </a:cubicBezTo>
                  <a:cubicBezTo>
                    <a:pt x="17228" y="10159"/>
                    <a:pt x="17108" y="10000"/>
                    <a:pt x="17009" y="9821"/>
                  </a:cubicBezTo>
                  <a:cubicBezTo>
                    <a:pt x="16929" y="9443"/>
                    <a:pt x="17108" y="9065"/>
                    <a:pt x="17467" y="8906"/>
                  </a:cubicBezTo>
                  <a:cubicBezTo>
                    <a:pt x="17752" y="8771"/>
                    <a:pt x="18052" y="8722"/>
                    <a:pt x="18367" y="8722"/>
                  </a:cubicBezTo>
                  <a:cubicBezTo>
                    <a:pt x="18424" y="8722"/>
                    <a:pt x="18482" y="8724"/>
                    <a:pt x="18541" y="8727"/>
                  </a:cubicBezTo>
                  <a:cubicBezTo>
                    <a:pt x="19376" y="8707"/>
                    <a:pt x="20232" y="8707"/>
                    <a:pt x="21047" y="8707"/>
                  </a:cubicBezTo>
                  <a:cubicBezTo>
                    <a:pt x="21962" y="8707"/>
                    <a:pt x="23215" y="8409"/>
                    <a:pt x="23215" y="7454"/>
                  </a:cubicBezTo>
                  <a:cubicBezTo>
                    <a:pt x="23215" y="6658"/>
                    <a:pt x="22181" y="6141"/>
                    <a:pt x="22161" y="5345"/>
                  </a:cubicBezTo>
                  <a:cubicBezTo>
                    <a:pt x="22181" y="5146"/>
                    <a:pt x="22161" y="4947"/>
                    <a:pt x="22141" y="4748"/>
                  </a:cubicBezTo>
                  <a:cubicBezTo>
                    <a:pt x="22042" y="4439"/>
                    <a:pt x="21759" y="4332"/>
                    <a:pt x="21438" y="4332"/>
                  </a:cubicBezTo>
                  <a:cubicBezTo>
                    <a:pt x="21181" y="4332"/>
                    <a:pt x="20899" y="4401"/>
                    <a:pt x="20669" y="4490"/>
                  </a:cubicBezTo>
                  <a:cubicBezTo>
                    <a:pt x="20564" y="3926"/>
                    <a:pt x="20037" y="3534"/>
                    <a:pt x="19476" y="3534"/>
                  </a:cubicBezTo>
                  <a:cubicBezTo>
                    <a:pt x="19404" y="3534"/>
                    <a:pt x="19330" y="3541"/>
                    <a:pt x="19257" y="3555"/>
                  </a:cubicBezTo>
                  <a:cubicBezTo>
                    <a:pt x="19157" y="3575"/>
                    <a:pt x="19038" y="3595"/>
                    <a:pt x="18939" y="3654"/>
                  </a:cubicBezTo>
                  <a:cubicBezTo>
                    <a:pt x="18382" y="3973"/>
                    <a:pt x="18203" y="4669"/>
                    <a:pt x="17964" y="5266"/>
                  </a:cubicBezTo>
                  <a:cubicBezTo>
                    <a:pt x="17347" y="6658"/>
                    <a:pt x="16014" y="7613"/>
                    <a:pt x="14781" y="8468"/>
                  </a:cubicBezTo>
                  <a:cubicBezTo>
                    <a:pt x="14389" y="8749"/>
                    <a:pt x="13944" y="9029"/>
                    <a:pt x="13479" y="9029"/>
                  </a:cubicBezTo>
                  <a:cubicBezTo>
                    <a:pt x="13449" y="9029"/>
                    <a:pt x="13419" y="9028"/>
                    <a:pt x="13389" y="9025"/>
                  </a:cubicBezTo>
                  <a:cubicBezTo>
                    <a:pt x="12891" y="8966"/>
                    <a:pt x="12414" y="8349"/>
                    <a:pt x="12712" y="7951"/>
                  </a:cubicBezTo>
                  <a:cubicBezTo>
                    <a:pt x="12911" y="7673"/>
                    <a:pt x="13389" y="7553"/>
                    <a:pt x="13389" y="7215"/>
                  </a:cubicBezTo>
                  <a:cubicBezTo>
                    <a:pt x="13389" y="6758"/>
                    <a:pt x="12633" y="6678"/>
                    <a:pt x="12533" y="6260"/>
                  </a:cubicBezTo>
                  <a:cubicBezTo>
                    <a:pt x="13011" y="5087"/>
                    <a:pt x="14463" y="4788"/>
                    <a:pt x="15616" y="4291"/>
                  </a:cubicBezTo>
                  <a:cubicBezTo>
                    <a:pt x="17049" y="3694"/>
                    <a:pt x="18203" y="2640"/>
                    <a:pt x="18899" y="1267"/>
                  </a:cubicBezTo>
                  <a:cubicBezTo>
                    <a:pt x="19058" y="1068"/>
                    <a:pt x="19098" y="810"/>
                    <a:pt x="19058" y="571"/>
                  </a:cubicBezTo>
                  <a:cubicBezTo>
                    <a:pt x="18939" y="253"/>
                    <a:pt x="18541" y="113"/>
                    <a:pt x="18183" y="74"/>
                  </a:cubicBezTo>
                  <a:cubicBezTo>
                    <a:pt x="17911" y="34"/>
                    <a:pt x="17617" y="1"/>
                    <a:pt x="1732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48;p62">
              <a:extLst>
                <a:ext uri="{FF2B5EF4-FFF2-40B4-BE49-F238E27FC236}">
                  <a16:creationId xmlns:a16="http://schemas.microsoft.com/office/drawing/2014/main" id="{D5D26A1D-5C02-C0E1-6852-46FF9C44A8A9}"/>
                </a:ext>
              </a:extLst>
            </p:cNvPr>
            <p:cNvSpPr/>
            <p:nvPr/>
          </p:nvSpPr>
          <p:spPr>
            <a:xfrm>
              <a:off x="4078525" y="2133725"/>
              <a:ext cx="976750" cy="944100"/>
            </a:xfrm>
            <a:custGeom>
              <a:avLst/>
              <a:gdLst/>
              <a:ahLst/>
              <a:cxnLst/>
              <a:rect l="l" t="t" r="r" b="b"/>
              <a:pathLst>
                <a:path w="39070" h="37764" extrusionOk="0">
                  <a:moveTo>
                    <a:pt x="12447" y="1"/>
                  </a:moveTo>
                  <a:cubicBezTo>
                    <a:pt x="12156" y="1"/>
                    <a:pt x="12213" y="715"/>
                    <a:pt x="11598" y="942"/>
                  </a:cubicBezTo>
                  <a:cubicBezTo>
                    <a:pt x="10583" y="1320"/>
                    <a:pt x="10026" y="1439"/>
                    <a:pt x="9569" y="2414"/>
                  </a:cubicBezTo>
                  <a:cubicBezTo>
                    <a:pt x="9469" y="2593"/>
                    <a:pt x="9390" y="2812"/>
                    <a:pt x="9310" y="3011"/>
                  </a:cubicBezTo>
                  <a:cubicBezTo>
                    <a:pt x="9111" y="3548"/>
                    <a:pt x="9310" y="4165"/>
                    <a:pt x="9808" y="4463"/>
                  </a:cubicBezTo>
                  <a:lnTo>
                    <a:pt x="9828" y="4503"/>
                  </a:lnTo>
                  <a:lnTo>
                    <a:pt x="9887" y="4523"/>
                  </a:lnTo>
                  <a:cubicBezTo>
                    <a:pt x="9967" y="4543"/>
                    <a:pt x="10007" y="4563"/>
                    <a:pt x="10066" y="4622"/>
                  </a:cubicBezTo>
                  <a:lnTo>
                    <a:pt x="10126" y="4702"/>
                  </a:lnTo>
                  <a:cubicBezTo>
                    <a:pt x="10305" y="4901"/>
                    <a:pt x="10365" y="5219"/>
                    <a:pt x="10325" y="5517"/>
                  </a:cubicBezTo>
                  <a:cubicBezTo>
                    <a:pt x="10305" y="5915"/>
                    <a:pt x="10186" y="6313"/>
                    <a:pt x="10325" y="6691"/>
                  </a:cubicBezTo>
                  <a:cubicBezTo>
                    <a:pt x="10365" y="6791"/>
                    <a:pt x="10424" y="6850"/>
                    <a:pt x="10504" y="6930"/>
                  </a:cubicBezTo>
                  <a:lnTo>
                    <a:pt x="10583" y="7009"/>
                  </a:lnTo>
                  <a:cubicBezTo>
                    <a:pt x="10702" y="7085"/>
                    <a:pt x="10839" y="7137"/>
                    <a:pt x="10967" y="7137"/>
                  </a:cubicBezTo>
                  <a:cubicBezTo>
                    <a:pt x="11075" y="7137"/>
                    <a:pt x="11178" y="7100"/>
                    <a:pt x="11260" y="7009"/>
                  </a:cubicBezTo>
                  <a:cubicBezTo>
                    <a:pt x="11817" y="6592"/>
                    <a:pt x="11876" y="5796"/>
                    <a:pt x="11857" y="5100"/>
                  </a:cubicBezTo>
                  <a:cubicBezTo>
                    <a:pt x="11817" y="4403"/>
                    <a:pt x="11797" y="3628"/>
                    <a:pt x="12274" y="3130"/>
                  </a:cubicBezTo>
                  <a:cubicBezTo>
                    <a:pt x="12436" y="2959"/>
                    <a:pt x="12670" y="2884"/>
                    <a:pt x="12903" y="2884"/>
                  </a:cubicBezTo>
                  <a:cubicBezTo>
                    <a:pt x="13158" y="2884"/>
                    <a:pt x="13411" y="2974"/>
                    <a:pt x="13567" y="3130"/>
                  </a:cubicBezTo>
                  <a:cubicBezTo>
                    <a:pt x="13587" y="3150"/>
                    <a:pt x="13607" y="3150"/>
                    <a:pt x="13607" y="3170"/>
                  </a:cubicBezTo>
                  <a:cubicBezTo>
                    <a:pt x="13707" y="3309"/>
                    <a:pt x="13766" y="3468"/>
                    <a:pt x="13707" y="3647"/>
                  </a:cubicBezTo>
                  <a:cubicBezTo>
                    <a:pt x="13607" y="4025"/>
                    <a:pt x="13110" y="4264"/>
                    <a:pt x="13070" y="4662"/>
                  </a:cubicBezTo>
                  <a:cubicBezTo>
                    <a:pt x="13070" y="4821"/>
                    <a:pt x="13110" y="4940"/>
                    <a:pt x="13189" y="5040"/>
                  </a:cubicBezTo>
                  <a:lnTo>
                    <a:pt x="13249" y="5100"/>
                  </a:lnTo>
                  <a:cubicBezTo>
                    <a:pt x="13408" y="5259"/>
                    <a:pt x="13687" y="5398"/>
                    <a:pt x="13945" y="5418"/>
                  </a:cubicBezTo>
                  <a:cubicBezTo>
                    <a:pt x="14032" y="5426"/>
                    <a:pt x="14119" y="5428"/>
                    <a:pt x="14207" y="5428"/>
                  </a:cubicBezTo>
                  <a:cubicBezTo>
                    <a:pt x="14314" y="5428"/>
                    <a:pt x="14420" y="5425"/>
                    <a:pt x="14526" y="5425"/>
                  </a:cubicBezTo>
                  <a:cubicBezTo>
                    <a:pt x="14753" y="5425"/>
                    <a:pt x="14974" y="5440"/>
                    <a:pt x="15179" y="5537"/>
                  </a:cubicBezTo>
                  <a:cubicBezTo>
                    <a:pt x="15238" y="5597"/>
                    <a:pt x="15298" y="5617"/>
                    <a:pt x="15358" y="5657"/>
                  </a:cubicBezTo>
                  <a:lnTo>
                    <a:pt x="15437" y="5736"/>
                  </a:lnTo>
                  <a:cubicBezTo>
                    <a:pt x="15656" y="5995"/>
                    <a:pt x="15736" y="6353"/>
                    <a:pt x="15477" y="6552"/>
                  </a:cubicBezTo>
                  <a:cubicBezTo>
                    <a:pt x="15365" y="6645"/>
                    <a:pt x="15233" y="6680"/>
                    <a:pt x="15090" y="6680"/>
                  </a:cubicBezTo>
                  <a:cubicBezTo>
                    <a:pt x="14647" y="6680"/>
                    <a:pt x="14099" y="6344"/>
                    <a:pt x="13715" y="6344"/>
                  </a:cubicBezTo>
                  <a:cubicBezTo>
                    <a:pt x="13560" y="6344"/>
                    <a:pt x="13432" y="6399"/>
                    <a:pt x="13349" y="6552"/>
                  </a:cubicBezTo>
                  <a:cubicBezTo>
                    <a:pt x="13249" y="6731"/>
                    <a:pt x="13289" y="6930"/>
                    <a:pt x="13249" y="7129"/>
                  </a:cubicBezTo>
                  <a:cubicBezTo>
                    <a:pt x="13110" y="7725"/>
                    <a:pt x="12354" y="7825"/>
                    <a:pt x="11717" y="7825"/>
                  </a:cubicBezTo>
                  <a:cubicBezTo>
                    <a:pt x="11101" y="7825"/>
                    <a:pt x="10484" y="7785"/>
                    <a:pt x="9967" y="7447"/>
                  </a:cubicBezTo>
                  <a:cubicBezTo>
                    <a:pt x="9967" y="7427"/>
                    <a:pt x="9927" y="7427"/>
                    <a:pt x="9907" y="7407"/>
                  </a:cubicBezTo>
                  <a:cubicBezTo>
                    <a:pt x="9867" y="7387"/>
                    <a:pt x="9828" y="7348"/>
                    <a:pt x="9788" y="7308"/>
                  </a:cubicBezTo>
                  <a:cubicBezTo>
                    <a:pt x="9410" y="6930"/>
                    <a:pt x="9271" y="6293"/>
                    <a:pt x="9589" y="5895"/>
                  </a:cubicBezTo>
                  <a:lnTo>
                    <a:pt x="9589" y="5856"/>
                  </a:lnTo>
                  <a:cubicBezTo>
                    <a:pt x="9589" y="5836"/>
                    <a:pt x="9569" y="5836"/>
                    <a:pt x="9569" y="5836"/>
                  </a:cubicBezTo>
                  <a:cubicBezTo>
                    <a:pt x="9484" y="5775"/>
                    <a:pt x="9380" y="5747"/>
                    <a:pt x="9271" y="5747"/>
                  </a:cubicBezTo>
                  <a:cubicBezTo>
                    <a:pt x="9024" y="5747"/>
                    <a:pt x="8752" y="5887"/>
                    <a:pt x="8614" y="6094"/>
                  </a:cubicBezTo>
                  <a:cubicBezTo>
                    <a:pt x="8435" y="6413"/>
                    <a:pt x="8375" y="6810"/>
                    <a:pt x="8395" y="7188"/>
                  </a:cubicBezTo>
                  <a:cubicBezTo>
                    <a:pt x="8275" y="7138"/>
                    <a:pt x="8154" y="7116"/>
                    <a:pt x="8035" y="7116"/>
                  </a:cubicBezTo>
                  <a:cubicBezTo>
                    <a:pt x="7538" y="7116"/>
                    <a:pt x="7057" y="7500"/>
                    <a:pt x="6704" y="7885"/>
                  </a:cubicBezTo>
                  <a:cubicBezTo>
                    <a:pt x="6267" y="8342"/>
                    <a:pt x="5829" y="8919"/>
                    <a:pt x="5193" y="9018"/>
                  </a:cubicBezTo>
                  <a:cubicBezTo>
                    <a:pt x="5113" y="9030"/>
                    <a:pt x="5032" y="9035"/>
                    <a:pt x="4949" y="9035"/>
                  </a:cubicBezTo>
                  <a:cubicBezTo>
                    <a:pt x="4631" y="9035"/>
                    <a:pt x="4294" y="8965"/>
                    <a:pt x="3995" y="8965"/>
                  </a:cubicBezTo>
                  <a:cubicBezTo>
                    <a:pt x="3726" y="8965"/>
                    <a:pt x="3488" y="9022"/>
                    <a:pt x="3323" y="9237"/>
                  </a:cubicBezTo>
                  <a:cubicBezTo>
                    <a:pt x="2805" y="9914"/>
                    <a:pt x="3860" y="11008"/>
                    <a:pt x="3343" y="11684"/>
                  </a:cubicBezTo>
                  <a:cubicBezTo>
                    <a:pt x="3044" y="12062"/>
                    <a:pt x="2447" y="11983"/>
                    <a:pt x="1970" y="12022"/>
                  </a:cubicBezTo>
                  <a:cubicBezTo>
                    <a:pt x="717" y="12201"/>
                    <a:pt x="1" y="13912"/>
                    <a:pt x="717" y="15006"/>
                  </a:cubicBezTo>
                  <a:cubicBezTo>
                    <a:pt x="737" y="15066"/>
                    <a:pt x="756" y="15106"/>
                    <a:pt x="776" y="15145"/>
                  </a:cubicBezTo>
                  <a:cubicBezTo>
                    <a:pt x="856" y="15265"/>
                    <a:pt x="955" y="15364"/>
                    <a:pt x="1055" y="15444"/>
                  </a:cubicBezTo>
                  <a:cubicBezTo>
                    <a:pt x="1464" y="15812"/>
                    <a:pt x="2026" y="15996"/>
                    <a:pt x="2594" y="15996"/>
                  </a:cubicBezTo>
                  <a:cubicBezTo>
                    <a:pt x="3131" y="15996"/>
                    <a:pt x="3673" y="15832"/>
                    <a:pt x="4098" y="15504"/>
                  </a:cubicBezTo>
                  <a:cubicBezTo>
                    <a:pt x="4795" y="14966"/>
                    <a:pt x="5193" y="14111"/>
                    <a:pt x="5730" y="13415"/>
                  </a:cubicBezTo>
                  <a:cubicBezTo>
                    <a:pt x="6164" y="12903"/>
                    <a:pt x="6828" y="12439"/>
                    <a:pt x="7477" y="12439"/>
                  </a:cubicBezTo>
                  <a:cubicBezTo>
                    <a:pt x="7660" y="12439"/>
                    <a:pt x="7842" y="12476"/>
                    <a:pt x="8017" y="12559"/>
                  </a:cubicBezTo>
                  <a:cubicBezTo>
                    <a:pt x="8176" y="12659"/>
                    <a:pt x="8316" y="12719"/>
                    <a:pt x="8435" y="12858"/>
                  </a:cubicBezTo>
                  <a:cubicBezTo>
                    <a:pt x="8594" y="12957"/>
                    <a:pt x="8714" y="13077"/>
                    <a:pt x="8813" y="13216"/>
                  </a:cubicBezTo>
                  <a:cubicBezTo>
                    <a:pt x="9191" y="13614"/>
                    <a:pt x="9529" y="14012"/>
                    <a:pt x="9887" y="14409"/>
                  </a:cubicBezTo>
                  <a:lnTo>
                    <a:pt x="9907" y="14409"/>
                  </a:lnTo>
                  <a:cubicBezTo>
                    <a:pt x="9907" y="14449"/>
                    <a:pt x="9927" y="14449"/>
                    <a:pt x="9927" y="14469"/>
                  </a:cubicBezTo>
                  <a:cubicBezTo>
                    <a:pt x="10166" y="14708"/>
                    <a:pt x="10385" y="15006"/>
                    <a:pt x="10305" y="15344"/>
                  </a:cubicBezTo>
                  <a:cubicBezTo>
                    <a:pt x="10225" y="15603"/>
                    <a:pt x="9987" y="15782"/>
                    <a:pt x="9867" y="16041"/>
                  </a:cubicBezTo>
                  <a:cubicBezTo>
                    <a:pt x="9708" y="16279"/>
                    <a:pt x="9768" y="16578"/>
                    <a:pt x="9907" y="16797"/>
                  </a:cubicBezTo>
                  <a:cubicBezTo>
                    <a:pt x="9967" y="16856"/>
                    <a:pt x="9987" y="16896"/>
                    <a:pt x="10026" y="16956"/>
                  </a:cubicBezTo>
                  <a:cubicBezTo>
                    <a:pt x="10243" y="17187"/>
                    <a:pt x="10555" y="17345"/>
                    <a:pt x="10862" y="17345"/>
                  </a:cubicBezTo>
                  <a:cubicBezTo>
                    <a:pt x="10977" y="17345"/>
                    <a:pt x="11092" y="17323"/>
                    <a:pt x="11200" y="17274"/>
                  </a:cubicBezTo>
                  <a:cubicBezTo>
                    <a:pt x="11956" y="16956"/>
                    <a:pt x="12175" y="15941"/>
                    <a:pt x="11797" y="15245"/>
                  </a:cubicBezTo>
                  <a:cubicBezTo>
                    <a:pt x="11300" y="14270"/>
                    <a:pt x="9907" y="13614"/>
                    <a:pt x="10106" y="12559"/>
                  </a:cubicBezTo>
                  <a:cubicBezTo>
                    <a:pt x="10290" y="12437"/>
                    <a:pt x="10474" y="12388"/>
                    <a:pt x="10657" y="12388"/>
                  </a:cubicBezTo>
                  <a:cubicBezTo>
                    <a:pt x="10832" y="12388"/>
                    <a:pt x="11006" y="12432"/>
                    <a:pt x="11180" y="12500"/>
                  </a:cubicBezTo>
                  <a:cubicBezTo>
                    <a:pt x="11240" y="12520"/>
                    <a:pt x="11319" y="12579"/>
                    <a:pt x="11399" y="12619"/>
                  </a:cubicBezTo>
                  <a:cubicBezTo>
                    <a:pt x="11439" y="12659"/>
                    <a:pt x="11499" y="12679"/>
                    <a:pt x="11518" y="12699"/>
                  </a:cubicBezTo>
                  <a:lnTo>
                    <a:pt x="11558" y="12699"/>
                  </a:lnTo>
                  <a:cubicBezTo>
                    <a:pt x="11896" y="12977"/>
                    <a:pt x="12195" y="13355"/>
                    <a:pt x="12314" y="13753"/>
                  </a:cubicBezTo>
                  <a:cubicBezTo>
                    <a:pt x="12613" y="14668"/>
                    <a:pt x="12493" y="15663"/>
                    <a:pt x="12712" y="16578"/>
                  </a:cubicBezTo>
                  <a:cubicBezTo>
                    <a:pt x="12811" y="16976"/>
                    <a:pt x="13050" y="17373"/>
                    <a:pt x="13349" y="17672"/>
                  </a:cubicBezTo>
                  <a:cubicBezTo>
                    <a:pt x="13368" y="17732"/>
                    <a:pt x="13408" y="17751"/>
                    <a:pt x="13448" y="17771"/>
                  </a:cubicBezTo>
                  <a:cubicBezTo>
                    <a:pt x="13488" y="17831"/>
                    <a:pt x="13508" y="17851"/>
                    <a:pt x="13567" y="17871"/>
                  </a:cubicBezTo>
                  <a:cubicBezTo>
                    <a:pt x="13607" y="17930"/>
                    <a:pt x="13647" y="17950"/>
                    <a:pt x="13687" y="17970"/>
                  </a:cubicBezTo>
                  <a:cubicBezTo>
                    <a:pt x="13903" y="18105"/>
                    <a:pt x="14147" y="18185"/>
                    <a:pt x="14399" y="18185"/>
                  </a:cubicBezTo>
                  <a:cubicBezTo>
                    <a:pt x="14519" y="18185"/>
                    <a:pt x="14640" y="18168"/>
                    <a:pt x="14761" y="18129"/>
                  </a:cubicBezTo>
                  <a:cubicBezTo>
                    <a:pt x="14661" y="17334"/>
                    <a:pt x="14542" y="16558"/>
                    <a:pt x="14443" y="15762"/>
                  </a:cubicBezTo>
                  <a:cubicBezTo>
                    <a:pt x="14510" y="15731"/>
                    <a:pt x="14574" y="15718"/>
                    <a:pt x="14636" y="15718"/>
                  </a:cubicBezTo>
                  <a:cubicBezTo>
                    <a:pt x="14774" y="15718"/>
                    <a:pt x="14902" y="15785"/>
                    <a:pt x="15039" y="15881"/>
                  </a:cubicBezTo>
                  <a:cubicBezTo>
                    <a:pt x="15199" y="16041"/>
                    <a:pt x="15378" y="16240"/>
                    <a:pt x="15577" y="16379"/>
                  </a:cubicBezTo>
                  <a:cubicBezTo>
                    <a:pt x="15729" y="16514"/>
                    <a:pt x="15896" y="16606"/>
                    <a:pt x="16064" y="16606"/>
                  </a:cubicBezTo>
                  <a:cubicBezTo>
                    <a:pt x="16094" y="16606"/>
                    <a:pt x="16124" y="16604"/>
                    <a:pt x="16153" y="16598"/>
                  </a:cubicBezTo>
                  <a:cubicBezTo>
                    <a:pt x="16551" y="16538"/>
                    <a:pt x="16691" y="15981"/>
                    <a:pt x="16571" y="15583"/>
                  </a:cubicBezTo>
                  <a:cubicBezTo>
                    <a:pt x="16472" y="15165"/>
                    <a:pt x="16193" y="14807"/>
                    <a:pt x="16193" y="14390"/>
                  </a:cubicBezTo>
                  <a:cubicBezTo>
                    <a:pt x="16176" y="13764"/>
                    <a:pt x="16864" y="13267"/>
                    <a:pt x="17511" y="13267"/>
                  </a:cubicBezTo>
                  <a:cubicBezTo>
                    <a:pt x="17625" y="13267"/>
                    <a:pt x="17737" y="13283"/>
                    <a:pt x="17844" y="13315"/>
                  </a:cubicBezTo>
                  <a:cubicBezTo>
                    <a:pt x="17964" y="13355"/>
                    <a:pt x="18083" y="13415"/>
                    <a:pt x="18222" y="13494"/>
                  </a:cubicBezTo>
                  <a:cubicBezTo>
                    <a:pt x="18262" y="13514"/>
                    <a:pt x="18322" y="13554"/>
                    <a:pt x="18342" y="13574"/>
                  </a:cubicBezTo>
                  <a:cubicBezTo>
                    <a:pt x="18381" y="13594"/>
                    <a:pt x="18401" y="13614"/>
                    <a:pt x="18441" y="13653"/>
                  </a:cubicBezTo>
                  <a:cubicBezTo>
                    <a:pt x="18819" y="14012"/>
                    <a:pt x="19038" y="14569"/>
                    <a:pt x="19058" y="15086"/>
                  </a:cubicBezTo>
                  <a:cubicBezTo>
                    <a:pt x="19058" y="15384"/>
                    <a:pt x="19078" y="15683"/>
                    <a:pt x="19137" y="15981"/>
                  </a:cubicBezTo>
                  <a:cubicBezTo>
                    <a:pt x="19237" y="16279"/>
                    <a:pt x="19456" y="16498"/>
                    <a:pt x="19714" y="16697"/>
                  </a:cubicBezTo>
                  <a:cubicBezTo>
                    <a:pt x="19933" y="16856"/>
                    <a:pt x="20152" y="16976"/>
                    <a:pt x="20371" y="17095"/>
                  </a:cubicBezTo>
                  <a:cubicBezTo>
                    <a:pt x="20450" y="17155"/>
                    <a:pt x="20530" y="17175"/>
                    <a:pt x="20609" y="17234"/>
                  </a:cubicBezTo>
                  <a:cubicBezTo>
                    <a:pt x="20749" y="17294"/>
                    <a:pt x="20868" y="17393"/>
                    <a:pt x="21007" y="17533"/>
                  </a:cubicBezTo>
                  <a:lnTo>
                    <a:pt x="21067" y="17592"/>
                  </a:lnTo>
                  <a:cubicBezTo>
                    <a:pt x="21127" y="17632"/>
                    <a:pt x="21146" y="17672"/>
                    <a:pt x="21206" y="17732"/>
                  </a:cubicBezTo>
                  <a:cubicBezTo>
                    <a:pt x="21206" y="17751"/>
                    <a:pt x="21226" y="17771"/>
                    <a:pt x="21246" y="17791"/>
                  </a:cubicBezTo>
                  <a:cubicBezTo>
                    <a:pt x="21266" y="17831"/>
                    <a:pt x="21266" y="17851"/>
                    <a:pt x="21306" y="17871"/>
                  </a:cubicBezTo>
                  <a:cubicBezTo>
                    <a:pt x="21505" y="18169"/>
                    <a:pt x="21544" y="18487"/>
                    <a:pt x="21365" y="18786"/>
                  </a:cubicBezTo>
                  <a:cubicBezTo>
                    <a:pt x="21226" y="19044"/>
                    <a:pt x="20928" y="19243"/>
                    <a:pt x="20967" y="19542"/>
                  </a:cubicBezTo>
                  <a:cubicBezTo>
                    <a:pt x="20967" y="19582"/>
                    <a:pt x="20967" y="19621"/>
                    <a:pt x="21007" y="19641"/>
                  </a:cubicBezTo>
                  <a:lnTo>
                    <a:pt x="21007" y="19661"/>
                  </a:lnTo>
                  <a:cubicBezTo>
                    <a:pt x="21047" y="19761"/>
                    <a:pt x="21146" y="19840"/>
                    <a:pt x="21226" y="19940"/>
                  </a:cubicBezTo>
                  <a:lnTo>
                    <a:pt x="21246" y="19959"/>
                  </a:lnTo>
                  <a:cubicBezTo>
                    <a:pt x="21306" y="20039"/>
                    <a:pt x="21326" y="20119"/>
                    <a:pt x="21326" y="20218"/>
                  </a:cubicBezTo>
                  <a:cubicBezTo>
                    <a:pt x="21306" y="20377"/>
                    <a:pt x="21107" y="20457"/>
                    <a:pt x="20928" y="20516"/>
                  </a:cubicBezTo>
                  <a:cubicBezTo>
                    <a:pt x="20510" y="20616"/>
                    <a:pt x="20052" y="20616"/>
                    <a:pt x="19635" y="20735"/>
                  </a:cubicBezTo>
                  <a:cubicBezTo>
                    <a:pt x="19237" y="20855"/>
                    <a:pt x="18819" y="21173"/>
                    <a:pt x="18779" y="21611"/>
                  </a:cubicBezTo>
                  <a:cubicBezTo>
                    <a:pt x="18759" y="22227"/>
                    <a:pt x="19436" y="22625"/>
                    <a:pt x="19714" y="23162"/>
                  </a:cubicBezTo>
                  <a:cubicBezTo>
                    <a:pt x="19973" y="23719"/>
                    <a:pt x="19834" y="24336"/>
                    <a:pt x="19953" y="24913"/>
                  </a:cubicBezTo>
                  <a:cubicBezTo>
                    <a:pt x="20013" y="25151"/>
                    <a:pt x="20132" y="25410"/>
                    <a:pt x="20251" y="25649"/>
                  </a:cubicBezTo>
                  <a:cubicBezTo>
                    <a:pt x="20391" y="25907"/>
                    <a:pt x="20550" y="26126"/>
                    <a:pt x="20669" y="26385"/>
                  </a:cubicBezTo>
                  <a:cubicBezTo>
                    <a:pt x="21465" y="27897"/>
                    <a:pt x="21465" y="29707"/>
                    <a:pt x="21723" y="31398"/>
                  </a:cubicBezTo>
                  <a:cubicBezTo>
                    <a:pt x="21803" y="31915"/>
                    <a:pt x="21962" y="32492"/>
                    <a:pt x="22300" y="32890"/>
                  </a:cubicBezTo>
                  <a:cubicBezTo>
                    <a:pt x="22380" y="32989"/>
                    <a:pt x="22459" y="33069"/>
                    <a:pt x="22599" y="33148"/>
                  </a:cubicBezTo>
                  <a:cubicBezTo>
                    <a:pt x="22658" y="33188"/>
                    <a:pt x="22758" y="33248"/>
                    <a:pt x="22857" y="33268"/>
                  </a:cubicBezTo>
                  <a:cubicBezTo>
                    <a:pt x="23040" y="33309"/>
                    <a:pt x="23222" y="33330"/>
                    <a:pt x="23401" y="33330"/>
                  </a:cubicBezTo>
                  <a:cubicBezTo>
                    <a:pt x="23653" y="33330"/>
                    <a:pt x="23898" y="33289"/>
                    <a:pt x="24130" y="33208"/>
                  </a:cubicBezTo>
                  <a:cubicBezTo>
                    <a:pt x="25284" y="32949"/>
                    <a:pt x="26498" y="32651"/>
                    <a:pt x="27373" y="31875"/>
                  </a:cubicBezTo>
                  <a:cubicBezTo>
                    <a:pt x="28228" y="31099"/>
                    <a:pt x="28726" y="29687"/>
                    <a:pt x="28069" y="28692"/>
                  </a:cubicBezTo>
                  <a:cubicBezTo>
                    <a:pt x="28029" y="28673"/>
                    <a:pt x="28009" y="28613"/>
                    <a:pt x="27990" y="28593"/>
                  </a:cubicBezTo>
                  <a:lnTo>
                    <a:pt x="27910" y="28513"/>
                  </a:lnTo>
                  <a:cubicBezTo>
                    <a:pt x="27830" y="28474"/>
                    <a:pt x="27791" y="28414"/>
                    <a:pt x="27711" y="28394"/>
                  </a:cubicBezTo>
                  <a:cubicBezTo>
                    <a:pt x="27512" y="28394"/>
                    <a:pt x="27313" y="28414"/>
                    <a:pt x="27114" y="28513"/>
                  </a:cubicBezTo>
                  <a:cubicBezTo>
                    <a:pt x="26998" y="28546"/>
                    <a:pt x="26879" y="28561"/>
                    <a:pt x="26762" y="28561"/>
                  </a:cubicBezTo>
                  <a:cubicBezTo>
                    <a:pt x="26297" y="28561"/>
                    <a:pt x="25840" y="28325"/>
                    <a:pt x="25523" y="27976"/>
                  </a:cubicBezTo>
                  <a:cubicBezTo>
                    <a:pt x="25523" y="27936"/>
                    <a:pt x="25503" y="27917"/>
                    <a:pt x="25483" y="27897"/>
                  </a:cubicBezTo>
                  <a:cubicBezTo>
                    <a:pt x="25085" y="27419"/>
                    <a:pt x="24886" y="26822"/>
                    <a:pt x="24687" y="26226"/>
                  </a:cubicBezTo>
                  <a:cubicBezTo>
                    <a:pt x="24449" y="25589"/>
                    <a:pt x="24250" y="24933"/>
                    <a:pt x="24031" y="24296"/>
                  </a:cubicBezTo>
                  <a:cubicBezTo>
                    <a:pt x="24163" y="24205"/>
                    <a:pt x="24311" y="24166"/>
                    <a:pt x="24459" y="24166"/>
                  </a:cubicBezTo>
                  <a:cubicBezTo>
                    <a:pt x="24735" y="24166"/>
                    <a:pt x="25018" y="24301"/>
                    <a:pt x="25224" y="24495"/>
                  </a:cubicBezTo>
                  <a:lnTo>
                    <a:pt x="25324" y="24594"/>
                  </a:lnTo>
                  <a:cubicBezTo>
                    <a:pt x="25344" y="24634"/>
                    <a:pt x="25404" y="24654"/>
                    <a:pt x="25423" y="24714"/>
                  </a:cubicBezTo>
                  <a:cubicBezTo>
                    <a:pt x="25682" y="25032"/>
                    <a:pt x="25821" y="25430"/>
                    <a:pt x="26040" y="25808"/>
                  </a:cubicBezTo>
                  <a:cubicBezTo>
                    <a:pt x="26120" y="25947"/>
                    <a:pt x="26219" y="26106"/>
                    <a:pt x="26338" y="26246"/>
                  </a:cubicBezTo>
                  <a:cubicBezTo>
                    <a:pt x="26398" y="26305"/>
                    <a:pt x="26478" y="26385"/>
                    <a:pt x="26518" y="26445"/>
                  </a:cubicBezTo>
                  <a:cubicBezTo>
                    <a:pt x="26597" y="26524"/>
                    <a:pt x="26637" y="26604"/>
                    <a:pt x="26716" y="26643"/>
                  </a:cubicBezTo>
                  <a:cubicBezTo>
                    <a:pt x="26736" y="26683"/>
                    <a:pt x="26736" y="26703"/>
                    <a:pt x="26776" y="26703"/>
                  </a:cubicBezTo>
                  <a:cubicBezTo>
                    <a:pt x="27532" y="27419"/>
                    <a:pt x="28586" y="27897"/>
                    <a:pt x="29621" y="28175"/>
                  </a:cubicBezTo>
                  <a:cubicBezTo>
                    <a:pt x="29979" y="28235"/>
                    <a:pt x="30337" y="28374"/>
                    <a:pt x="30675" y="28533"/>
                  </a:cubicBezTo>
                  <a:cubicBezTo>
                    <a:pt x="30755" y="28593"/>
                    <a:pt x="30794" y="28613"/>
                    <a:pt x="30834" y="28673"/>
                  </a:cubicBezTo>
                  <a:lnTo>
                    <a:pt x="31013" y="28832"/>
                  </a:lnTo>
                  <a:cubicBezTo>
                    <a:pt x="31610" y="29488"/>
                    <a:pt x="31829" y="30523"/>
                    <a:pt x="32485" y="31099"/>
                  </a:cubicBezTo>
                  <a:cubicBezTo>
                    <a:pt x="32505" y="31119"/>
                    <a:pt x="32525" y="31159"/>
                    <a:pt x="32585" y="31179"/>
                  </a:cubicBezTo>
                  <a:cubicBezTo>
                    <a:pt x="32664" y="31259"/>
                    <a:pt x="32764" y="31298"/>
                    <a:pt x="32863" y="31358"/>
                  </a:cubicBezTo>
                  <a:cubicBezTo>
                    <a:pt x="33182" y="31477"/>
                    <a:pt x="33520" y="31517"/>
                    <a:pt x="33798" y="31696"/>
                  </a:cubicBezTo>
                  <a:cubicBezTo>
                    <a:pt x="33858" y="31756"/>
                    <a:pt x="33898" y="31776"/>
                    <a:pt x="33957" y="31816"/>
                  </a:cubicBezTo>
                  <a:cubicBezTo>
                    <a:pt x="33997" y="31875"/>
                    <a:pt x="34057" y="31895"/>
                    <a:pt x="34077" y="31955"/>
                  </a:cubicBezTo>
                  <a:cubicBezTo>
                    <a:pt x="34296" y="32253"/>
                    <a:pt x="34395" y="32671"/>
                    <a:pt x="34455" y="33049"/>
                  </a:cubicBezTo>
                  <a:cubicBezTo>
                    <a:pt x="34574" y="33964"/>
                    <a:pt x="34534" y="34899"/>
                    <a:pt x="34773" y="35834"/>
                  </a:cubicBezTo>
                  <a:cubicBezTo>
                    <a:pt x="35032" y="36749"/>
                    <a:pt x="35668" y="37624"/>
                    <a:pt x="36583" y="37763"/>
                  </a:cubicBezTo>
                  <a:lnTo>
                    <a:pt x="37041" y="37763"/>
                  </a:lnTo>
                  <a:cubicBezTo>
                    <a:pt x="37081" y="37744"/>
                    <a:pt x="37140" y="37744"/>
                    <a:pt x="37180" y="37744"/>
                  </a:cubicBezTo>
                  <a:cubicBezTo>
                    <a:pt x="37538" y="37684"/>
                    <a:pt x="37876" y="37545"/>
                    <a:pt x="38175" y="37326"/>
                  </a:cubicBezTo>
                  <a:cubicBezTo>
                    <a:pt x="38214" y="37326"/>
                    <a:pt x="38214" y="37286"/>
                    <a:pt x="38234" y="37286"/>
                  </a:cubicBezTo>
                  <a:cubicBezTo>
                    <a:pt x="38413" y="36451"/>
                    <a:pt x="38553" y="35595"/>
                    <a:pt x="38672" y="34760"/>
                  </a:cubicBezTo>
                  <a:cubicBezTo>
                    <a:pt x="38672" y="34561"/>
                    <a:pt x="38732" y="34382"/>
                    <a:pt x="38732" y="34203"/>
                  </a:cubicBezTo>
                  <a:cubicBezTo>
                    <a:pt x="38811" y="33646"/>
                    <a:pt x="38871" y="33089"/>
                    <a:pt x="38931" y="32552"/>
                  </a:cubicBezTo>
                  <a:cubicBezTo>
                    <a:pt x="38970" y="31995"/>
                    <a:pt x="39010" y="31457"/>
                    <a:pt x="39030" y="30900"/>
                  </a:cubicBezTo>
                  <a:cubicBezTo>
                    <a:pt x="39030" y="30463"/>
                    <a:pt x="39050" y="30025"/>
                    <a:pt x="39050" y="29588"/>
                  </a:cubicBezTo>
                  <a:cubicBezTo>
                    <a:pt x="39070" y="29130"/>
                    <a:pt x="39050" y="28673"/>
                    <a:pt x="38950" y="28334"/>
                  </a:cubicBezTo>
                  <a:cubicBezTo>
                    <a:pt x="38931" y="26942"/>
                    <a:pt x="38811" y="25569"/>
                    <a:pt x="38632" y="24217"/>
                  </a:cubicBezTo>
                  <a:cubicBezTo>
                    <a:pt x="38553" y="23679"/>
                    <a:pt x="38473" y="23162"/>
                    <a:pt x="38374" y="22645"/>
                  </a:cubicBezTo>
                  <a:cubicBezTo>
                    <a:pt x="38274" y="22128"/>
                    <a:pt x="38214" y="21630"/>
                    <a:pt x="38075" y="21093"/>
                  </a:cubicBezTo>
                  <a:cubicBezTo>
                    <a:pt x="37936" y="20696"/>
                    <a:pt x="37777" y="20337"/>
                    <a:pt x="37618" y="19940"/>
                  </a:cubicBezTo>
                  <a:cubicBezTo>
                    <a:pt x="35947" y="16220"/>
                    <a:pt x="33241" y="13116"/>
                    <a:pt x="31351" y="9536"/>
                  </a:cubicBezTo>
                  <a:cubicBezTo>
                    <a:pt x="30715" y="8362"/>
                    <a:pt x="30257" y="7407"/>
                    <a:pt x="28925" y="7009"/>
                  </a:cubicBezTo>
                  <a:cubicBezTo>
                    <a:pt x="26975" y="6413"/>
                    <a:pt x="25781" y="7407"/>
                    <a:pt x="24628" y="5279"/>
                  </a:cubicBezTo>
                  <a:cubicBezTo>
                    <a:pt x="24357" y="4805"/>
                    <a:pt x="23884" y="4316"/>
                    <a:pt x="23381" y="4316"/>
                  </a:cubicBezTo>
                  <a:cubicBezTo>
                    <a:pt x="23294" y="4316"/>
                    <a:pt x="23205" y="4331"/>
                    <a:pt x="23116" y="4364"/>
                  </a:cubicBezTo>
                  <a:cubicBezTo>
                    <a:pt x="23215" y="4781"/>
                    <a:pt x="23315" y="5219"/>
                    <a:pt x="23394" y="5657"/>
                  </a:cubicBezTo>
                  <a:cubicBezTo>
                    <a:pt x="23414" y="5736"/>
                    <a:pt x="23414" y="5836"/>
                    <a:pt x="23394" y="5935"/>
                  </a:cubicBezTo>
                  <a:cubicBezTo>
                    <a:pt x="23394" y="5955"/>
                    <a:pt x="23355" y="6015"/>
                    <a:pt x="23335" y="6035"/>
                  </a:cubicBezTo>
                  <a:lnTo>
                    <a:pt x="23295" y="6074"/>
                  </a:lnTo>
                  <a:cubicBezTo>
                    <a:pt x="23218" y="6134"/>
                    <a:pt x="23119" y="6161"/>
                    <a:pt x="23017" y="6161"/>
                  </a:cubicBezTo>
                  <a:cubicBezTo>
                    <a:pt x="22881" y="6161"/>
                    <a:pt x="22740" y="6114"/>
                    <a:pt x="22638" y="6035"/>
                  </a:cubicBezTo>
                  <a:cubicBezTo>
                    <a:pt x="22459" y="5816"/>
                    <a:pt x="22320" y="5537"/>
                    <a:pt x="22221" y="5259"/>
                  </a:cubicBezTo>
                  <a:cubicBezTo>
                    <a:pt x="22201" y="5219"/>
                    <a:pt x="22161" y="5159"/>
                    <a:pt x="22141" y="5139"/>
                  </a:cubicBezTo>
                  <a:cubicBezTo>
                    <a:pt x="22121" y="5120"/>
                    <a:pt x="22101" y="5060"/>
                    <a:pt x="22062" y="5040"/>
                  </a:cubicBezTo>
                  <a:cubicBezTo>
                    <a:pt x="22042" y="5020"/>
                    <a:pt x="22022" y="4960"/>
                    <a:pt x="22002" y="4940"/>
                  </a:cubicBezTo>
                  <a:lnTo>
                    <a:pt x="21902" y="4841"/>
                  </a:lnTo>
                  <a:cubicBezTo>
                    <a:pt x="21803" y="4742"/>
                    <a:pt x="21703" y="4662"/>
                    <a:pt x="21604" y="4582"/>
                  </a:cubicBezTo>
                  <a:cubicBezTo>
                    <a:pt x="21524" y="4543"/>
                    <a:pt x="21445" y="4483"/>
                    <a:pt x="21365" y="4463"/>
                  </a:cubicBezTo>
                  <a:cubicBezTo>
                    <a:pt x="21306" y="4423"/>
                    <a:pt x="21206" y="4383"/>
                    <a:pt x="21127" y="4364"/>
                  </a:cubicBezTo>
                  <a:cubicBezTo>
                    <a:pt x="21047" y="4344"/>
                    <a:pt x="20948" y="4324"/>
                    <a:pt x="20868" y="4284"/>
                  </a:cubicBezTo>
                  <a:cubicBezTo>
                    <a:pt x="20740" y="4261"/>
                    <a:pt x="20618" y="4251"/>
                    <a:pt x="20496" y="4251"/>
                  </a:cubicBezTo>
                  <a:cubicBezTo>
                    <a:pt x="20409" y="4251"/>
                    <a:pt x="20322" y="4256"/>
                    <a:pt x="20231" y="4264"/>
                  </a:cubicBezTo>
                  <a:cubicBezTo>
                    <a:pt x="20172" y="4264"/>
                    <a:pt x="20152" y="4284"/>
                    <a:pt x="20112" y="4284"/>
                  </a:cubicBezTo>
                  <a:cubicBezTo>
                    <a:pt x="20052" y="4284"/>
                    <a:pt x="20032" y="4324"/>
                    <a:pt x="19973" y="4324"/>
                  </a:cubicBezTo>
                  <a:cubicBezTo>
                    <a:pt x="19834" y="4364"/>
                    <a:pt x="19655" y="4423"/>
                    <a:pt x="19515" y="4523"/>
                  </a:cubicBezTo>
                  <a:cubicBezTo>
                    <a:pt x="19475" y="4543"/>
                    <a:pt x="19456" y="4543"/>
                    <a:pt x="19436" y="4563"/>
                  </a:cubicBezTo>
                  <a:cubicBezTo>
                    <a:pt x="19416" y="4582"/>
                    <a:pt x="19376" y="4582"/>
                    <a:pt x="19356" y="4622"/>
                  </a:cubicBezTo>
                  <a:cubicBezTo>
                    <a:pt x="19376" y="4224"/>
                    <a:pt x="19177" y="3846"/>
                    <a:pt x="18859" y="3628"/>
                  </a:cubicBezTo>
                  <a:cubicBezTo>
                    <a:pt x="18739" y="3966"/>
                    <a:pt x="18521" y="4244"/>
                    <a:pt x="18222" y="4383"/>
                  </a:cubicBezTo>
                  <a:cubicBezTo>
                    <a:pt x="18182" y="4423"/>
                    <a:pt x="18163" y="4443"/>
                    <a:pt x="18143" y="4443"/>
                  </a:cubicBezTo>
                  <a:cubicBezTo>
                    <a:pt x="18083" y="4443"/>
                    <a:pt x="18063" y="4463"/>
                    <a:pt x="18043" y="4463"/>
                  </a:cubicBezTo>
                  <a:cubicBezTo>
                    <a:pt x="17984" y="4463"/>
                    <a:pt x="17964" y="4503"/>
                    <a:pt x="17944" y="4503"/>
                  </a:cubicBezTo>
                  <a:cubicBezTo>
                    <a:pt x="17884" y="4503"/>
                    <a:pt x="17864" y="4523"/>
                    <a:pt x="17844" y="4523"/>
                  </a:cubicBezTo>
                  <a:cubicBezTo>
                    <a:pt x="17824" y="4543"/>
                    <a:pt x="17785" y="4543"/>
                    <a:pt x="17765" y="4543"/>
                  </a:cubicBezTo>
                  <a:lnTo>
                    <a:pt x="17267" y="4543"/>
                  </a:lnTo>
                  <a:cubicBezTo>
                    <a:pt x="17248" y="4543"/>
                    <a:pt x="17188" y="4523"/>
                    <a:pt x="17168" y="4523"/>
                  </a:cubicBezTo>
                  <a:cubicBezTo>
                    <a:pt x="17128" y="4523"/>
                    <a:pt x="17068" y="4503"/>
                    <a:pt x="17029" y="4463"/>
                  </a:cubicBezTo>
                  <a:cubicBezTo>
                    <a:pt x="16969" y="4065"/>
                    <a:pt x="17645" y="4125"/>
                    <a:pt x="17924" y="3826"/>
                  </a:cubicBezTo>
                  <a:cubicBezTo>
                    <a:pt x="18182" y="3528"/>
                    <a:pt x="17964" y="3090"/>
                    <a:pt x="17745" y="2812"/>
                  </a:cubicBezTo>
                  <a:cubicBezTo>
                    <a:pt x="17586" y="2633"/>
                    <a:pt x="17427" y="2454"/>
                    <a:pt x="17228" y="2315"/>
                  </a:cubicBezTo>
                  <a:cubicBezTo>
                    <a:pt x="17168" y="2255"/>
                    <a:pt x="17128" y="2235"/>
                    <a:pt x="17068" y="2175"/>
                  </a:cubicBezTo>
                  <a:cubicBezTo>
                    <a:pt x="16551" y="1778"/>
                    <a:pt x="15935" y="1519"/>
                    <a:pt x="15258" y="1380"/>
                  </a:cubicBezTo>
                  <a:cubicBezTo>
                    <a:pt x="14642" y="1280"/>
                    <a:pt x="13965" y="1320"/>
                    <a:pt x="13468" y="922"/>
                  </a:cubicBezTo>
                  <a:cubicBezTo>
                    <a:pt x="13189" y="664"/>
                    <a:pt x="12990" y="345"/>
                    <a:pt x="12712" y="126"/>
                  </a:cubicBezTo>
                  <a:cubicBezTo>
                    <a:pt x="12597" y="38"/>
                    <a:pt x="12513" y="1"/>
                    <a:pt x="1244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49;p62">
              <a:extLst>
                <a:ext uri="{FF2B5EF4-FFF2-40B4-BE49-F238E27FC236}">
                  <a16:creationId xmlns:a16="http://schemas.microsoft.com/office/drawing/2014/main" id="{ED64730A-7B5F-D363-6EB4-7389D01DDB2B}"/>
                </a:ext>
              </a:extLst>
            </p:cNvPr>
            <p:cNvSpPr/>
            <p:nvPr/>
          </p:nvSpPr>
          <p:spPr>
            <a:xfrm>
              <a:off x="4475875" y="3333375"/>
              <a:ext cx="199150" cy="182000"/>
            </a:xfrm>
            <a:custGeom>
              <a:avLst/>
              <a:gdLst/>
              <a:ahLst/>
              <a:cxnLst/>
              <a:rect l="l" t="t" r="r" b="b"/>
              <a:pathLst>
                <a:path w="7966" h="7280" extrusionOk="0">
                  <a:moveTo>
                    <a:pt x="5117" y="0"/>
                  </a:moveTo>
                  <a:cubicBezTo>
                    <a:pt x="5090" y="0"/>
                    <a:pt x="5062" y="1"/>
                    <a:pt x="5034" y="2"/>
                  </a:cubicBezTo>
                  <a:cubicBezTo>
                    <a:pt x="4437" y="22"/>
                    <a:pt x="4278" y="341"/>
                    <a:pt x="3920" y="718"/>
                  </a:cubicBezTo>
                  <a:cubicBezTo>
                    <a:pt x="3422" y="1216"/>
                    <a:pt x="2766" y="1693"/>
                    <a:pt x="2328" y="2191"/>
                  </a:cubicBezTo>
                  <a:cubicBezTo>
                    <a:pt x="1552" y="3026"/>
                    <a:pt x="1930" y="4538"/>
                    <a:pt x="976" y="5194"/>
                  </a:cubicBezTo>
                  <a:cubicBezTo>
                    <a:pt x="777" y="5294"/>
                    <a:pt x="578" y="5413"/>
                    <a:pt x="379" y="5572"/>
                  </a:cubicBezTo>
                  <a:cubicBezTo>
                    <a:pt x="1" y="5930"/>
                    <a:pt x="1" y="6567"/>
                    <a:pt x="379" y="6925"/>
                  </a:cubicBezTo>
                  <a:cubicBezTo>
                    <a:pt x="635" y="7156"/>
                    <a:pt x="958" y="7279"/>
                    <a:pt x="1288" y="7279"/>
                  </a:cubicBezTo>
                  <a:cubicBezTo>
                    <a:pt x="1470" y="7279"/>
                    <a:pt x="1654" y="7242"/>
                    <a:pt x="1831" y="7164"/>
                  </a:cubicBezTo>
                  <a:cubicBezTo>
                    <a:pt x="2288" y="6925"/>
                    <a:pt x="2666" y="6567"/>
                    <a:pt x="2865" y="6090"/>
                  </a:cubicBezTo>
                  <a:cubicBezTo>
                    <a:pt x="3025" y="5771"/>
                    <a:pt x="3144" y="5373"/>
                    <a:pt x="3462" y="5174"/>
                  </a:cubicBezTo>
                  <a:cubicBezTo>
                    <a:pt x="3617" y="5067"/>
                    <a:pt x="3789" y="5029"/>
                    <a:pt x="3970" y="5029"/>
                  </a:cubicBezTo>
                  <a:cubicBezTo>
                    <a:pt x="4394" y="5029"/>
                    <a:pt x="4873" y="5234"/>
                    <a:pt x="5332" y="5234"/>
                  </a:cubicBezTo>
                  <a:cubicBezTo>
                    <a:pt x="5342" y="5234"/>
                    <a:pt x="5352" y="5234"/>
                    <a:pt x="5361" y="5234"/>
                  </a:cubicBezTo>
                  <a:cubicBezTo>
                    <a:pt x="7966" y="5234"/>
                    <a:pt x="7599" y="0"/>
                    <a:pt x="511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2051;p62">
            <a:extLst>
              <a:ext uri="{FF2B5EF4-FFF2-40B4-BE49-F238E27FC236}">
                <a16:creationId xmlns:a16="http://schemas.microsoft.com/office/drawing/2014/main" id="{FD9D44FD-A69E-2BF9-291F-2A43DB052D33}"/>
              </a:ext>
            </a:extLst>
          </p:cNvPr>
          <p:cNvSpPr/>
          <p:nvPr/>
        </p:nvSpPr>
        <p:spPr>
          <a:xfrm>
            <a:off x="6248954" y="1632315"/>
            <a:ext cx="490200" cy="490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2052;p62">
            <a:extLst>
              <a:ext uri="{FF2B5EF4-FFF2-40B4-BE49-F238E27FC236}">
                <a16:creationId xmlns:a16="http://schemas.microsoft.com/office/drawing/2014/main" id="{DB4DD207-FC04-2C5E-5AEF-ABF1FB63EBA9}"/>
              </a:ext>
            </a:extLst>
          </p:cNvPr>
          <p:cNvSpPr/>
          <p:nvPr/>
        </p:nvSpPr>
        <p:spPr>
          <a:xfrm>
            <a:off x="7933529" y="2465965"/>
            <a:ext cx="490200" cy="490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053;p62">
            <a:extLst>
              <a:ext uri="{FF2B5EF4-FFF2-40B4-BE49-F238E27FC236}">
                <a16:creationId xmlns:a16="http://schemas.microsoft.com/office/drawing/2014/main" id="{7564B096-533C-DA23-5F01-84AB8AB7126C}"/>
              </a:ext>
            </a:extLst>
          </p:cNvPr>
          <p:cNvSpPr/>
          <p:nvPr/>
        </p:nvSpPr>
        <p:spPr>
          <a:xfrm>
            <a:off x="7443329" y="3296165"/>
            <a:ext cx="490200" cy="490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2054;p62">
            <a:extLst>
              <a:ext uri="{FF2B5EF4-FFF2-40B4-BE49-F238E27FC236}">
                <a16:creationId xmlns:a16="http://schemas.microsoft.com/office/drawing/2014/main" id="{94AA015B-92D5-9716-86F8-48ED3E015211}"/>
              </a:ext>
            </a:extLst>
          </p:cNvPr>
          <p:cNvSpPr/>
          <p:nvPr/>
        </p:nvSpPr>
        <p:spPr>
          <a:xfrm>
            <a:off x="6382858" y="1733069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2055;p62">
            <a:extLst>
              <a:ext uri="{FF2B5EF4-FFF2-40B4-BE49-F238E27FC236}">
                <a16:creationId xmlns:a16="http://schemas.microsoft.com/office/drawing/2014/main" id="{344159D3-05D8-D079-A538-BFA7C8021C91}"/>
              </a:ext>
            </a:extLst>
          </p:cNvPr>
          <p:cNvSpPr/>
          <p:nvPr/>
        </p:nvSpPr>
        <p:spPr>
          <a:xfrm>
            <a:off x="8067433" y="2566719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2056;p62">
            <a:extLst>
              <a:ext uri="{FF2B5EF4-FFF2-40B4-BE49-F238E27FC236}">
                <a16:creationId xmlns:a16="http://schemas.microsoft.com/office/drawing/2014/main" id="{142318CD-333A-6749-9445-67A315AA9905}"/>
              </a:ext>
            </a:extLst>
          </p:cNvPr>
          <p:cNvSpPr/>
          <p:nvPr/>
        </p:nvSpPr>
        <p:spPr>
          <a:xfrm>
            <a:off x="7577233" y="3396919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2052;p62">
            <a:extLst>
              <a:ext uri="{FF2B5EF4-FFF2-40B4-BE49-F238E27FC236}">
                <a16:creationId xmlns:a16="http://schemas.microsoft.com/office/drawing/2014/main" id="{4B106827-0C69-001B-E4C9-E79E52D6D724}"/>
              </a:ext>
            </a:extLst>
          </p:cNvPr>
          <p:cNvSpPr/>
          <p:nvPr/>
        </p:nvSpPr>
        <p:spPr>
          <a:xfrm>
            <a:off x="5724768" y="2918092"/>
            <a:ext cx="490200" cy="490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2055;p62">
            <a:extLst>
              <a:ext uri="{FF2B5EF4-FFF2-40B4-BE49-F238E27FC236}">
                <a16:creationId xmlns:a16="http://schemas.microsoft.com/office/drawing/2014/main" id="{6F5D3AB1-A6A9-6703-A74B-1E0522838DEF}"/>
              </a:ext>
            </a:extLst>
          </p:cNvPr>
          <p:cNvSpPr/>
          <p:nvPr/>
        </p:nvSpPr>
        <p:spPr>
          <a:xfrm>
            <a:off x="5858672" y="3018846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2052;p62">
            <a:extLst>
              <a:ext uri="{FF2B5EF4-FFF2-40B4-BE49-F238E27FC236}">
                <a16:creationId xmlns:a16="http://schemas.microsoft.com/office/drawing/2014/main" id="{129FDBFA-C351-CCAB-9C0A-5D720BC7AF39}"/>
              </a:ext>
            </a:extLst>
          </p:cNvPr>
          <p:cNvSpPr/>
          <p:nvPr/>
        </p:nvSpPr>
        <p:spPr>
          <a:xfrm>
            <a:off x="8085929" y="2618365"/>
            <a:ext cx="490200" cy="490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055;p62">
            <a:extLst>
              <a:ext uri="{FF2B5EF4-FFF2-40B4-BE49-F238E27FC236}">
                <a16:creationId xmlns:a16="http://schemas.microsoft.com/office/drawing/2014/main" id="{8867B11C-0E75-56F3-45B1-F0D8AC8D53C5}"/>
              </a:ext>
            </a:extLst>
          </p:cNvPr>
          <p:cNvSpPr/>
          <p:nvPr/>
        </p:nvSpPr>
        <p:spPr>
          <a:xfrm>
            <a:off x="8219833" y="2719119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2052;p62">
            <a:extLst>
              <a:ext uri="{FF2B5EF4-FFF2-40B4-BE49-F238E27FC236}">
                <a16:creationId xmlns:a16="http://schemas.microsoft.com/office/drawing/2014/main" id="{5D03A9AC-37F4-5D87-B3C9-19C3F96FE43B}"/>
              </a:ext>
            </a:extLst>
          </p:cNvPr>
          <p:cNvSpPr/>
          <p:nvPr/>
        </p:nvSpPr>
        <p:spPr>
          <a:xfrm>
            <a:off x="6998387" y="2429511"/>
            <a:ext cx="490200" cy="490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055;p62">
            <a:extLst>
              <a:ext uri="{FF2B5EF4-FFF2-40B4-BE49-F238E27FC236}">
                <a16:creationId xmlns:a16="http://schemas.microsoft.com/office/drawing/2014/main" id="{7AF7303C-FCEF-591F-E703-A55903234129}"/>
              </a:ext>
            </a:extLst>
          </p:cNvPr>
          <p:cNvSpPr/>
          <p:nvPr/>
        </p:nvSpPr>
        <p:spPr>
          <a:xfrm>
            <a:off x="7132291" y="2530265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052;p62">
            <a:extLst>
              <a:ext uri="{FF2B5EF4-FFF2-40B4-BE49-F238E27FC236}">
                <a16:creationId xmlns:a16="http://schemas.microsoft.com/office/drawing/2014/main" id="{CFD8BC41-42AB-BB32-FA5D-B5D3255815C2}"/>
              </a:ext>
            </a:extLst>
          </p:cNvPr>
          <p:cNvSpPr/>
          <p:nvPr/>
        </p:nvSpPr>
        <p:spPr>
          <a:xfrm>
            <a:off x="7693513" y="1667463"/>
            <a:ext cx="490200" cy="490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2055;p62">
            <a:extLst>
              <a:ext uri="{FF2B5EF4-FFF2-40B4-BE49-F238E27FC236}">
                <a16:creationId xmlns:a16="http://schemas.microsoft.com/office/drawing/2014/main" id="{3635308E-17B9-4BE3-9C92-8CE74734B6FF}"/>
              </a:ext>
            </a:extLst>
          </p:cNvPr>
          <p:cNvSpPr/>
          <p:nvPr/>
        </p:nvSpPr>
        <p:spPr>
          <a:xfrm>
            <a:off x="7827417" y="1768217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052;p62">
            <a:extLst>
              <a:ext uri="{FF2B5EF4-FFF2-40B4-BE49-F238E27FC236}">
                <a16:creationId xmlns:a16="http://schemas.microsoft.com/office/drawing/2014/main" id="{CA30A1A1-0785-B723-F007-B6202B6506F9}"/>
              </a:ext>
            </a:extLst>
          </p:cNvPr>
          <p:cNvSpPr/>
          <p:nvPr/>
        </p:nvSpPr>
        <p:spPr>
          <a:xfrm>
            <a:off x="5879808" y="3231240"/>
            <a:ext cx="490200" cy="490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2055;p62">
            <a:extLst>
              <a:ext uri="{FF2B5EF4-FFF2-40B4-BE49-F238E27FC236}">
                <a16:creationId xmlns:a16="http://schemas.microsoft.com/office/drawing/2014/main" id="{0FDB2F3B-A765-E662-7800-A0495D0A30EA}"/>
              </a:ext>
            </a:extLst>
          </p:cNvPr>
          <p:cNvSpPr/>
          <p:nvPr/>
        </p:nvSpPr>
        <p:spPr>
          <a:xfrm>
            <a:off x="6013712" y="333199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2052;p62">
            <a:extLst>
              <a:ext uri="{FF2B5EF4-FFF2-40B4-BE49-F238E27FC236}">
                <a16:creationId xmlns:a16="http://schemas.microsoft.com/office/drawing/2014/main" id="{854D5F1E-B13C-3083-168A-E7A9605104A5}"/>
              </a:ext>
            </a:extLst>
          </p:cNvPr>
          <p:cNvSpPr/>
          <p:nvPr/>
        </p:nvSpPr>
        <p:spPr>
          <a:xfrm>
            <a:off x="6867232" y="3014878"/>
            <a:ext cx="490200" cy="490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2055;p62">
            <a:extLst>
              <a:ext uri="{FF2B5EF4-FFF2-40B4-BE49-F238E27FC236}">
                <a16:creationId xmlns:a16="http://schemas.microsoft.com/office/drawing/2014/main" id="{D57B5C1B-16B9-777E-193F-6E47337EF8C2}"/>
              </a:ext>
            </a:extLst>
          </p:cNvPr>
          <p:cNvSpPr/>
          <p:nvPr/>
        </p:nvSpPr>
        <p:spPr>
          <a:xfrm>
            <a:off x="7001136" y="3115632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9F1097FA-C4F4-72C7-5371-855A070D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00" y="454444"/>
            <a:ext cx="6869279" cy="791879"/>
          </a:xfrm>
        </p:spPr>
        <p:txBody>
          <a:bodyPr/>
          <a:lstStyle/>
          <a:p>
            <a:r>
              <a:rPr lang="en-US" b="1" dirty="0">
                <a:latin typeface="Calisto MT" panose="02040603050505030304" pitchFamily="18" charset="0"/>
              </a:rPr>
              <a:t>Survey About Programming language</a:t>
            </a:r>
            <a:endParaRPr lang="en-US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7D11-A874-7210-B36E-E1E7BC0C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Python Features | Overview and Top 15 Features of Python">
            <a:extLst>
              <a:ext uri="{FF2B5EF4-FFF2-40B4-BE49-F238E27FC236}">
                <a16:creationId xmlns:a16="http://schemas.microsoft.com/office/drawing/2014/main" id="{55B1C6B2-A37D-6240-0766-E919C63C5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1" b="562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8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2623D8-44F7-7B7D-80E9-6236C6DE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277" y="89344"/>
            <a:ext cx="2983445" cy="803462"/>
          </a:xfrm>
        </p:spPr>
        <p:txBody>
          <a:bodyPr/>
          <a:lstStyle/>
          <a:p>
            <a:r>
              <a:rPr lang="en-IN" sz="3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Why Python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EAF8D-98B9-E62C-30A4-D88DE124B617}"/>
              </a:ext>
            </a:extLst>
          </p:cNvPr>
          <p:cNvSpPr txBox="1"/>
          <p:nvPr/>
        </p:nvSpPr>
        <p:spPr>
          <a:xfrm>
            <a:off x="2124240" y="985035"/>
            <a:ext cx="4386530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9366" indent="-214313" fontAlgn="base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Grammar, structure, or order of the coding.</a:t>
            </a:r>
          </a:p>
          <a:p>
            <a:pPr marL="639366" indent="-214313" fontAlgn="base">
              <a:spcBef>
                <a:spcPts val="375"/>
              </a:spcBef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 of rules.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99DC-E900-774B-03BD-B6153107BBC1}"/>
              </a:ext>
            </a:extLst>
          </p:cNvPr>
          <p:cNvSpPr txBox="1"/>
          <p:nvPr/>
        </p:nvSpPr>
        <p:spPr>
          <a:xfrm>
            <a:off x="1257300" y="2075311"/>
            <a:ext cx="2847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Twentieth Century"/>
              </a:rPr>
              <a:t>#include&lt;(filename)&gt;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84A1E-DFC9-BFBD-AC2A-F352603E4364}"/>
              </a:ext>
            </a:extLst>
          </p:cNvPr>
          <p:cNvSpPr txBox="1"/>
          <p:nvPr/>
        </p:nvSpPr>
        <p:spPr>
          <a:xfrm>
            <a:off x="5135335" y="2075311"/>
            <a:ext cx="3742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  <a:latin typeface="Twentieth Century"/>
              </a:rPr>
              <a:t>import (filename)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D88131-73C3-9667-ABC8-81EA72926752}"/>
              </a:ext>
            </a:extLst>
          </p:cNvPr>
          <p:cNvSpPr txBox="1"/>
          <p:nvPr/>
        </p:nvSpPr>
        <p:spPr>
          <a:xfrm>
            <a:off x="1249736" y="2499181"/>
            <a:ext cx="2753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If (2&gt;1)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{</a:t>
            </a:r>
          </a:p>
          <a:p>
            <a:r>
              <a:rPr lang="en-US" sz="1800" b="1" dirty="0" err="1">
                <a:solidFill>
                  <a:srgbClr val="00B050"/>
                </a:solidFill>
              </a:rPr>
              <a:t>printf</a:t>
            </a:r>
            <a:r>
              <a:rPr lang="en-US" sz="1800" b="1" dirty="0">
                <a:solidFill>
                  <a:srgbClr val="00B050"/>
                </a:solidFill>
              </a:rPr>
              <a:t> (“2 is High”) ;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}</a:t>
            </a:r>
            <a:endParaRPr lang="en-IN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0B967-4A3D-A116-7F35-B18F20068AB3}"/>
              </a:ext>
            </a:extLst>
          </p:cNvPr>
          <p:cNvSpPr txBox="1"/>
          <p:nvPr/>
        </p:nvSpPr>
        <p:spPr>
          <a:xfrm>
            <a:off x="5135335" y="2798569"/>
            <a:ext cx="43865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If (2&gt;1) :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            print (‘2 is High’)</a:t>
            </a:r>
            <a:endParaRPr lang="en-IN" sz="20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F0B90A-7170-9078-C7A4-F1F0267DD53B}"/>
              </a:ext>
            </a:extLst>
          </p:cNvPr>
          <p:cNvSpPr txBox="1"/>
          <p:nvPr/>
        </p:nvSpPr>
        <p:spPr>
          <a:xfrm>
            <a:off x="1249737" y="3892557"/>
            <a:ext cx="2571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Void main()</a:t>
            </a:r>
          </a:p>
          <a:p>
            <a:r>
              <a:rPr lang="en-US" sz="1800" b="1" dirty="0"/>
              <a:t>{</a:t>
            </a:r>
          </a:p>
          <a:p>
            <a:r>
              <a:rPr lang="en-US" sz="1800" b="1" dirty="0" err="1"/>
              <a:t>Printf</a:t>
            </a:r>
            <a:r>
              <a:rPr lang="en-US" sz="1800" b="1" dirty="0"/>
              <a:t>(“Hello World”);</a:t>
            </a:r>
          </a:p>
          <a:p>
            <a:r>
              <a:rPr lang="en-US" sz="1800" b="1" dirty="0"/>
              <a:t>}</a:t>
            </a:r>
            <a:endParaRPr lang="en-IN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0E68AE-D215-1039-5448-ED82B39BCCEC}"/>
              </a:ext>
            </a:extLst>
          </p:cNvPr>
          <p:cNvSpPr txBox="1"/>
          <p:nvPr/>
        </p:nvSpPr>
        <p:spPr>
          <a:xfrm>
            <a:off x="5288715" y="4225766"/>
            <a:ext cx="2645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print (‘Hello World’)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32703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</TotalTime>
  <Words>262</Words>
  <Application>Microsoft Office PowerPoint</Application>
  <PresentationFormat>On-screen Show (16:9)</PresentationFormat>
  <Paragraphs>87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Wingdings</vt:lpstr>
      <vt:lpstr>Fredoka One</vt:lpstr>
      <vt:lpstr>Arial</vt:lpstr>
      <vt:lpstr>Twentieth Century</vt:lpstr>
      <vt:lpstr>Calisto MT</vt:lpstr>
      <vt:lpstr>Times New Roman</vt:lpstr>
      <vt:lpstr>Cambria Math</vt:lpstr>
      <vt:lpstr>Barlow</vt:lpstr>
      <vt:lpstr>Fira Sans Condensed</vt:lpstr>
      <vt:lpstr>Fira Sans Condensed ExtraBold</vt:lpstr>
      <vt:lpstr>Algerian</vt:lpstr>
      <vt:lpstr>Raleway</vt:lpstr>
      <vt:lpstr>Cambria</vt:lpstr>
      <vt:lpstr>Retato Slideshow by Slidesgo</vt:lpstr>
      <vt:lpstr>Artificial Intelligence –  30 Days Challenge - தமிழ்</vt:lpstr>
      <vt:lpstr>PowerPoint Presentation</vt:lpstr>
      <vt:lpstr>Programming Language</vt:lpstr>
      <vt:lpstr>INTRODUCTION</vt:lpstr>
      <vt:lpstr>Programming Language</vt:lpstr>
      <vt:lpstr>Python </vt:lpstr>
      <vt:lpstr>Survey About Programming language</vt:lpstr>
      <vt:lpstr>PowerPoint Presentation</vt:lpstr>
      <vt:lpstr>Why Python</vt:lpstr>
      <vt:lpstr>  Why Python</vt:lpstr>
      <vt:lpstr>Why Python</vt:lpstr>
      <vt:lpstr>PowerPoint Presentation</vt:lpstr>
      <vt:lpstr>Why Python</vt:lpstr>
      <vt:lpstr>Why Python</vt:lpstr>
      <vt:lpstr>Why Python</vt:lpstr>
      <vt:lpstr>PowerPoint Presentation</vt:lpstr>
      <vt:lpstr>Python-Running</vt:lpstr>
      <vt:lpstr>Ready For Hands On</vt:lpstr>
      <vt:lpstr>Python Installation</vt:lpstr>
      <vt:lpstr>Google 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Retato Slideshow</dc:title>
  <cp:lastModifiedBy>Admin</cp:lastModifiedBy>
  <cp:revision>21</cp:revision>
  <dcterms:modified xsi:type="dcterms:W3CDTF">2023-10-23T05:31:02Z</dcterms:modified>
</cp:coreProperties>
</file>